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itchFamily="34" charset="0"/>
      <p:regular r:id="rId14"/>
      <p:bold r:id="rId15"/>
      <p:italic r:id="rId16"/>
      <p:boldItalic r:id="rId17"/>
    </p:embeddedFont>
    <p:embeddedFont>
      <p:font typeface="Sniglet" charset="0"/>
      <p:regular r:id="rId18"/>
    </p:embeddedFont>
    <p:embeddedFont>
      <p:font typeface="Gagalin" charset="0"/>
      <p:regular r:id="rId19"/>
    </p:embeddedFont>
    <p:embeddedFont>
      <p:font typeface="Londrina Solid Regular"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76" autoAdjust="0"/>
    <p:restoredTop sz="94662" autoAdjust="0"/>
  </p:normalViewPr>
  <p:slideViewPr>
    <p:cSldViewPr>
      <p:cViewPr>
        <p:scale>
          <a:sx n="33" d="100"/>
          <a:sy n="33" d="100"/>
        </p:scale>
        <p:origin x="-1248" y="-4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7.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9.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10" Type="http://schemas.openxmlformats.org/officeDocument/2006/relationships/image" Target="../media/image9.svg"/><Relationship Id="rId19"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13.svg"/><Relationship Id="rId22"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svg"/><Relationship Id="rId18" Type="http://schemas.openxmlformats.org/officeDocument/2006/relationships/image" Target="../media/image32.png"/><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image" Target="../media/image7.svg"/><Relationship Id="rId12" Type="http://schemas.openxmlformats.org/officeDocument/2006/relationships/image" Target="../media/image7.png"/><Relationship Id="rId17" Type="http://schemas.openxmlformats.org/officeDocument/2006/relationships/image" Target="../media/image69.svg"/><Relationship Id="rId25" Type="http://schemas.openxmlformats.org/officeDocument/2006/relationships/image" Target="../media/image45.jpeg"/><Relationship Id="rId2" Type="http://schemas.openxmlformats.org/officeDocument/2006/relationships/slideLayout" Target="../slideLayouts/slideLayout7.xml"/><Relationship Id="rId16" Type="http://schemas.openxmlformats.org/officeDocument/2006/relationships/image" Target="../media/image44.png"/><Relationship Id="rId20" Type="http://schemas.openxmlformats.org/officeDocument/2006/relationships/slide" Target="slide1.xml"/><Relationship Id="rId1" Type="http://schemas.openxmlformats.org/officeDocument/2006/relationships/video" Target="https://www.youtube.com/embed/wNCer_GWvTA?feature=oembed" TargetMode="External"/><Relationship Id="rId6" Type="http://schemas.openxmlformats.org/officeDocument/2006/relationships/image" Target="../media/image4.png"/><Relationship Id="rId11" Type="http://schemas.openxmlformats.org/officeDocument/2006/relationships/image" Target="../media/image67.svg"/><Relationship Id="rId24" Type="http://schemas.openxmlformats.org/officeDocument/2006/relationships/image" Target="../media/image26.svg"/><Relationship Id="rId5" Type="http://schemas.openxmlformats.org/officeDocument/2006/relationships/image" Target="../media/image5.svg"/><Relationship Id="rId15" Type="http://schemas.openxmlformats.org/officeDocument/2006/relationships/image" Target="../media/image15.svg"/><Relationship Id="rId23" Type="http://schemas.openxmlformats.org/officeDocument/2006/relationships/image" Target="../media/image14.png"/><Relationship Id="rId10" Type="http://schemas.openxmlformats.org/officeDocument/2006/relationships/image" Target="../media/image43.png"/><Relationship Id="rId19" Type="http://schemas.openxmlformats.org/officeDocument/2006/relationships/image" Target="../media/image55.sv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8.png"/><Relationship Id="rId22"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svg"/><Relationship Id="rId18" Type="http://schemas.openxmlformats.org/officeDocument/2006/relationships/image" Target="../media/image35.png"/><Relationship Id="rId3" Type="http://schemas.openxmlformats.org/officeDocument/2006/relationships/image" Target="../media/image3.svg"/><Relationship Id="rId21" Type="http://schemas.openxmlformats.org/officeDocument/2006/relationships/image" Target="../media/image13.png"/><Relationship Id="rId7" Type="http://schemas.openxmlformats.org/officeDocument/2006/relationships/image" Target="../media/image13.svg"/><Relationship Id="rId12" Type="http://schemas.openxmlformats.org/officeDocument/2006/relationships/image" Target="../media/image3.png"/><Relationship Id="rId17" Type="http://schemas.openxmlformats.org/officeDocument/2006/relationships/image" Target="../media/image55.svg"/><Relationship Id="rId2" Type="http://schemas.openxmlformats.org/officeDocument/2006/relationships/image" Target="../media/image2.png"/><Relationship Id="rId16" Type="http://schemas.openxmlformats.org/officeDocument/2006/relationships/image" Target="../media/image32.png"/><Relationship Id="rId20"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png"/><Relationship Id="rId24" Type="http://schemas.openxmlformats.org/officeDocument/2006/relationships/image" Target="../media/image26.svg"/><Relationship Id="rId5" Type="http://schemas.openxmlformats.org/officeDocument/2006/relationships/image" Target="../media/image11.svg"/><Relationship Id="rId15" Type="http://schemas.openxmlformats.org/officeDocument/2006/relationships/image" Target="../media/image7.svg"/><Relationship Id="rId23" Type="http://schemas.openxmlformats.org/officeDocument/2006/relationships/image" Target="../media/image14.png"/><Relationship Id="rId10" Type="http://schemas.openxmlformats.org/officeDocument/2006/relationships/image" Target="../media/image46.png"/><Relationship Id="rId19" Type="http://schemas.openxmlformats.org/officeDocument/2006/relationships/image" Target="../media/image36.png"/><Relationship Id="rId4" Type="http://schemas.openxmlformats.org/officeDocument/2006/relationships/image" Target="../media/image6.png"/><Relationship Id="rId9" Type="http://schemas.openxmlformats.org/officeDocument/2006/relationships/image" Target="../media/image15.svg"/><Relationship Id="rId14" Type="http://schemas.openxmlformats.org/officeDocument/2006/relationships/image" Target="../media/image4.png"/><Relationship Id="rId22"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47.png"/><Relationship Id="rId18" Type="http://schemas.openxmlformats.org/officeDocument/2006/relationships/image" Target="../media/image15.svg"/><Relationship Id="rId3" Type="http://schemas.openxmlformats.org/officeDocument/2006/relationships/image" Target="../media/image2.png"/><Relationship Id="rId21" Type="http://schemas.openxmlformats.org/officeDocument/2006/relationships/image" Target="../media/image48.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8.png"/><Relationship Id="rId2" Type="http://schemas.openxmlformats.org/officeDocument/2006/relationships/image" Target="../media/image1.png"/><Relationship Id="rId16" Type="http://schemas.openxmlformats.org/officeDocument/2006/relationships/image" Target="../media/image13.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7.png"/><Relationship Id="rId10" Type="http://schemas.openxmlformats.org/officeDocument/2006/relationships/image" Target="../media/image9.svg"/><Relationship Id="rId19"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5.png"/><Relationship Id="rId14" Type="http://schemas.openxmlformats.org/officeDocument/2006/relationships/image" Target="../media/image73.svg"/><Relationship Id="rId22" Type="http://schemas.openxmlformats.org/officeDocument/2006/relationships/image" Target="../media/image75.sv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4.png"/><Relationship Id="rId18" Type="http://schemas.openxmlformats.org/officeDocument/2006/relationships/image" Target="../media/image16.png"/><Relationship Id="rId26" Type="http://schemas.openxmlformats.org/officeDocument/2006/relationships/image" Target="../media/image34.svg"/><Relationship Id="rId39" Type="http://schemas.openxmlformats.org/officeDocument/2006/relationships/image" Target="../media/image44.svg"/><Relationship Id="rId3" Type="http://schemas.openxmlformats.org/officeDocument/2006/relationships/image" Target="../media/image3.png"/><Relationship Id="rId21" Type="http://schemas.openxmlformats.org/officeDocument/2006/relationships/slide" Target="slide6.xml"/><Relationship Id="rId34" Type="http://schemas.openxmlformats.org/officeDocument/2006/relationships/image" Target="../media/image17.svg"/><Relationship Id="rId7" Type="http://schemas.openxmlformats.org/officeDocument/2006/relationships/image" Target="../media/image7.png"/><Relationship Id="rId12" Type="http://schemas.openxmlformats.org/officeDocument/2006/relationships/image" Target="../media/image24.svg"/><Relationship Id="rId17" Type="http://schemas.openxmlformats.org/officeDocument/2006/relationships/slide" Target="slide4.xml"/><Relationship Id="rId25" Type="http://schemas.openxmlformats.org/officeDocument/2006/relationships/image" Target="../media/image18.png"/><Relationship Id="rId33" Type="http://schemas.openxmlformats.org/officeDocument/2006/relationships/image" Target="../media/image9.png"/><Relationship Id="rId38" Type="http://schemas.openxmlformats.org/officeDocument/2006/relationships/image" Target="../media/image23.png"/><Relationship Id="rId2" Type="http://schemas.openxmlformats.org/officeDocument/2006/relationships/image" Target="../media/image1.png"/><Relationship Id="rId16" Type="http://schemas.openxmlformats.org/officeDocument/2006/relationships/image" Target="../media/image28.svg"/><Relationship Id="rId20" Type="http://schemas.openxmlformats.org/officeDocument/2006/relationships/slide" Target="slide5.xml"/><Relationship Id="rId29" Type="http://schemas.openxmlformats.org/officeDocument/2006/relationships/image" Target="../media/image20.png"/><Relationship Id="rId41"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3.png"/><Relationship Id="rId24" Type="http://schemas.openxmlformats.org/officeDocument/2006/relationships/image" Target="../media/image32.svg"/><Relationship Id="rId32" Type="http://schemas.openxmlformats.org/officeDocument/2006/relationships/image" Target="../media/image40.svg"/><Relationship Id="rId37" Type="http://schemas.openxmlformats.org/officeDocument/2006/relationships/image" Target="../media/image42.svg"/><Relationship Id="rId40" Type="http://schemas.openxmlformats.org/officeDocument/2006/relationships/image" Target="../media/image24.png"/><Relationship Id="rId5" Type="http://schemas.openxmlformats.org/officeDocument/2006/relationships/image" Target="../media/image4.png"/><Relationship Id="rId15" Type="http://schemas.openxmlformats.org/officeDocument/2006/relationships/image" Target="../media/image15.png"/><Relationship Id="rId23" Type="http://schemas.openxmlformats.org/officeDocument/2006/relationships/image" Target="../media/image17.png"/><Relationship Id="rId28" Type="http://schemas.openxmlformats.org/officeDocument/2006/relationships/image" Target="../media/image36.svg"/><Relationship Id="rId36" Type="http://schemas.openxmlformats.org/officeDocument/2006/relationships/image" Target="../media/image22.png"/><Relationship Id="rId10" Type="http://schemas.openxmlformats.org/officeDocument/2006/relationships/image" Target="../media/image15.svg"/><Relationship Id="rId19" Type="http://schemas.openxmlformats.org/officeDocument/2006/relationships/image" Target="../media/image30.svg"/><Relationship Id="rId31" Type="http://schemas.openxmlformats.org/officeDocument/2006/relationships/image" Target="../media/image21.png"/><Relationship Id="rId4" Type="http://schemas.openxmlformats.org/officeDocument/2006/relationships/image" Target="../media/image5.svg"/><Relationship Id="rId9" Type="http://schemas.openxmlformats.org/officeDocument/2006/relationships/image" Target="../media/image8.png"/><Relationship Id="rId14" Type="http://schemas.openxmlformats.org/officeDocument/2006/relationships/image" Target="../media/image26.svg"/><Relationship Id="rId22" Type="http://schemas.openxmlformats.org/officeDocument/2006/relationships/slide" Target="slide10.xml"/><Relationship Id="rId27" Type="http://schemas.openxmlformats.org/officeDocument/2006/relationships/image" Target="../media/image19.png"/><Relationship Id="rId30" Type="http://schemas.openxmlformats.org/officeDocument/2006/relationships/image" Target="../media/image38.svg"/><Relationship Id="rId35" Type="http://schemas.openxmlformats.org/officeDocument/2006/relationships/slide" Target="slide1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18" Type="http://schemas.openxmlformats.org/officeDocument/2006/relationships/image" Target="../media/image50.svg"/><Relationship Id="rId3" Type="http://schemas.openxmlformats.org/officeDocument/2006/relationships/image" Target="../media/image5.svg"/><Relationship Id="rId21" Type="http://schemas.openxmlformats.org/officeDocument/2006/relationships/image" Target="../media/image29.png"/><Relationship Id="rId7" Type="http://schemas.openxmlformats.org/officeDocument/2006/relationships/image" Target="../media/image48.svg"/><Relationship Id="rId12" Type="http://schemas.openxmlformats.org/officeDocument/2006/relationships/slide" Target="slide1.xml"/><Relationship Id="rId17"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26.svg"/><Relationship Id="rId20"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15.svg"/><Relationship Id="rId5" Type="http://schemas.openxmlformats.org/officeDocument/2006/relationships/image" Target="../media/image7.svg"/><Relationship Id="rId15" Type="http://schemas.openxmlformats.org/officeDocument/2006/relationships/image" Target="../media/image14.png"/><Relationship Id="rId23" Type="http://schemas.openxmlformats.org/officeDocument/2006/relationships/image" Target="../media/image46.svg"/><Relationship Id="rId10" Type="http://schemas.openxmlformats.org/officeDocument/2006/relationships/image" Target="../media/image8.png"/><Relationship Id="rId19"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13.svg"/><Relationship Id="rId14" Type="http://schemas.openxmlformats.org/officeDocument/2006/relationships/image" Target="../media/image24.svg"/><Relationship Id="rId22"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3.svg"/><Relationship Id="rId18" Type="http://schemas.openxmlformats.org/officeDocument/2006/relationships/image" Target="../media/image24.svg"/><Relationship Id="rId3" Type="http://schemas.openxmlformats.org/officeDocument/2006/relationships/image" Target="../media/image3.svg"/><Relationship Id="rId21" Type="http://schemas.openxmlformats.org/officeDocument/2006/relationships/image" Target="../media/image32.png"/><Relationship Id="rId7" Type="http://schemas.openxmlformats.org/officeDocument/2006/relationships/image" Target="../media/image7.svg"/><Relationship Id="rId12" Type="http://schemas.openxmlformats.org/officeDocument/2006/relationships/image" Target="../media/image7.png"/><Relationship Id="rId17" Type="http://schemas.openxmlformats.org/officeDocument/2006/relationships/image" Target="../media/image13.png"/><Relationship Id="rId2" Type="http://schemas.openxmlformats.org/officeDocument/2006/relationships/image" Target="../media/image2.png"/><Relationship Id="rId16" Type="http://schemas.openxmlformats.org/officeDocument/2006/relationships/slide" Target="slide1.xml"/><Relationship Id="rId20"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6.png"/><Relationship Id="rId19"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53.svg"/><Relationship Id="rId14" Type="http://schemas.openxmlformats.org/officeDocument/2006/relationships/image" Target="../media/image8.png"/><Relationship Id="rId22" Type="http://schemas.openxmlformats.org/officeDocument/2006/relationships/image" Target="../media/image55.sv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5.svg"/><Relationship Id="rId18" Type="http://schemas.openxmlformats.org/officeDocument/2006/relationships/image" Target="../media/image14.png"/><Relationship Id="rId3" Type="http://schemas.openxmlformats.org/officeDocument/2006/relationships/image" Target="../media/image3.svg"/><Relationship Id="rId21" Type="http://schemas.openxmlformats.org/officeDocument/2006/relationships/image" Target="../media/image58.svg"/><Relationship Id="rId7" Type="http://schemas.openxmlformats.org/officeDocument/2006/relationships/image" Target="../media/image7.svg"/><Relationship Id="rId12" Type="http://schemas.openxmlformats.org/officeDocument/2006/relationships/image" Target="../media/image8.png"/><Relationship Id="rId17" Type="http://schemas.openxmlformats.org/officeDocument/2006/relationships/image" Target="../media/image24.svg"/><Relationship Id="rId2" Type="http://schemas.openxmlformats.org/officeDocument/2006/relationships/image" Target="../media/image2.png"/><Relationship Id="rId16" Type="http://schemas.openxmlformats.org/officeDocument/2006/relationships/image" Target="../media/image13.pn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3.svg"/><Relationship Id="rId5" Type="http://schemas.openxmlformats.org/officeDocument/2006/relationships/image" Target="../media/image5.svg"/><Relationship Id="rId15" Type="http://schemas.openxmlformats.org/officeDocument/2006/relationships/slide" Target="slide1.xml"/><Relationship Id="rId10" Type="http://schemas.openxmlformats.org/officeDocument/2006/relationships/image" Target="../media/image7.png"/><Relationship Id="rId19" Type="http://schemas.openxmlformats.org/officeDocument/2006/relationships/image" Target="../media/image26.svg"/><Relationship Id="rId4" Type="http://schemas.openxmlformats.org/officeDocument/2006/relationships/image" Target="../media/image3.png"/><Relationship Id="rId9" Type="http://schemas.openxmlformats.org/officeDocument/2006/relationships/image" Target="../media/image53.svg"/><Relationship Id="rId14" Type="http://schemas.openxmlformats.org/officeDocument/2006/relationships/image" Target="../media/image33.jpeg"/><Relationship Id="rId22"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6.svg"/><Relationship Id="rId18" Type="http://schemas.openxmlformats.org/officeDocument/2006/relationships/slide" Target="slide9.xml"/><Relationship Id="rId3" Type="http://schemas.openxmlformats.org/officeDocument/2006/relationships/image" Target="../media/image6.png"/><Relationship Id="rId21"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slide" Target="slide8.xml"/><Relationship Id="rId2" Type="http://schemas.openxmlformats.org/officeDocument/2006/relationships/image" Target="../media/image1.png"/><Relationship Id="rId16" Type="http://schemas.openxmlformats.org/officeDocument/2006/relationships/image" Target="../media/image58.svg"/><Relationship Id="rId20"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4.svg"/><Relationship Id="rId5" Type="http://schemas.openxmlformats.org/officeDocument/2006/relationships/image" Target="../media/image7.png"/><Relationship Id="rId15" Type="http://schemas.openxmlformats.org/officeDocument/2006/relationships/image" Target="../media/image34.png"/><Relationship Id="rId10" Type="http://schemas.openxmlformats.org/officeDocument/2006/relationships/image" Target="../media/image13.png"/><Relationship Id="rId19" Type="http://schemas.openxmlformats.org/officeDocument/2006/relationships/image" Target="../media/image32.png"/><Relationship Id="rId4" Type="http://schemas.openxmlformats.org/officeDocument/2006/relationships/image" Target="../media/image11.svg"/><Relationship Id="rId9" Type="http://schemas.openxmlformats.org/officeDocument/2006/relationships/slide" Target="slide1.xml"/><Relationship Id="rId14" Type="http://schemas.openxmlformats.org/officeDocument/2006/relationships/slide" Target="slide7.xml"/><Relationship Id="rId22"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6.svg"/><Relationship Id="rId18" Type="http://schemas.openxmlformats.org/officeDocument/2006/relationships/image" Target="../media/image37.jpeg"/><Relationship Id="rId3" Type="http://schemas.openxmlformats.org/officeDocument/2006/relationships/image" Target="../media/image3.png"/><Relationship Id="rId21" Type="http://schemas.openxmlformats.org/officeDocument/2006/relationships/image" Target="../media/image39.png"/><Relationship Id="rId7" Type="http://schemas.openxmlformats.org/officeDocument/2006/relationships/image" Target="../media/image8.png"/><Relationship Id="rId12" Type="http://schemas.openxmlformats.org/officeDocument/2006/relationships/image" Target="../media/image14.png"/><Relationship Id="rId17" Type="http://schemas.openxmlformats.org/officeDocument/2006/relationships/image" Target="../media/image11.svg"/><Relationship Id="rId2" Type="http://schemas.openxmlformats.org/officeDocument/2006/relationships/image" Target="../media/image1.png"/><Relationship Id="rId16" Type="http://schemas.openxmlformats.org/officeDocument/2006/relationships/image" Target="../media/image6.png"/><Relationship Id="rId20"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4.svg"/><Relationship Id="rId5" Type="http://schemas.openxmlformats.org/officeDocument/2006/relationships/image" Target="../media/image7.png"/><Relationship Id="rId15" Type="http://schemas.openxmlformats.org/officeDocument/2006/relationships/image" Target="../media/image7.svg"/><Relationship Id="rId10" Type="http://schemas.openxmlformats.org/officeDocument/2006/relationships/image" Target="../media/image13.png"/><Relationship Id="rId19" Type="http://schemas.openxmlformats.org/officeDocument/2006/relationships/image" Target="../media/image38.png"/><Relationship Id="rId4" Type="http://schemas.openxmlformats.org/officeDocument/2006/relationships/image" Target="../media/image5.svg"/><Relationship Id="rId9" Type="http://schemas.openxmlformats.org/officeDocument/2006/relationships/slide" Target="slide1.xml"/><Relationship Id="rId1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4.svg"/><Relationship Id="rId18"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55.svg"/><Relationship Id="rId7" Type="http://schemas.openxmlformats.org/officeDocument/2006/relationships/image" Target="../media/image7.png"/><Relationship Id="rId12" Type="http://schemas.openxmlformats.org/officeDocument/2006/relationships/image" Target="../media/image13.png"/><Relationship Id="rId17" Type="http://schemas.openxmlformats.org/officeDocument/2006/relationships/image" Target="../media/image41.jpeg"/><Relationship Id="rId2" Type="http://schemas.openxmlformats.org/officeDocument/2006/relationships/image" Target="../media/image1.png"/><Relationship Id="rId16" Type="http://schemas.openxmlformats.org/officeDocument/2006/relationships/image" Target="../media/image40.jpe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slide" Target="slide1.xml"/><Relationship Id="rId5" Type="http://schemas.openxmlformats.org/officeDocument/2006/relationships/image" Target="../media/image4.png"/><Relationship Id="rId15" Type="http://schemas.openxmlformats.org/officeDocument/2006/relationships/image" Target="../media/image26.svg"/><Relationship Id="rId10" Type="http://schemas.openxmlformats.org/officeDocument/2006/relationships/image" Target="../media/image15.svg"/><Relationship Id="rId19" Type="http://schemas.openxmlformats.org/officeDocument/2006/relationships/image" Target="../media/image50.svg"/><Relationship Id="rId4" Type="http://schemas.openxmlformats.org/officeDocument/2006/relationships/image" Target="../media/image5.svg"/><Relationship Id="rId9" Type="http://schemas.openxmlformats.org/officeDocument/2006/relationships/image" Target="../media/image8.png"/><Relationship Id="rId14" Type="http://schemas.openxmlformats.org/officeDocument/2006/relationships/image" Target="../media/image14.png"/><Relationship Id="rId22"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42.jpeg"/><Relationship Id="rId18" Type="http://schemas.openxmlformats.org/officeDocument/2006/relationships/image" Target="../media/image14.png"/><Relationship Id="rId3" Type="http://schemas.openxmlformats.org/officeDocument/2006/relationships/image" Target="../media/image3.png"/><Relationship Id="rId21" Type="http://schemas.openxmlformats.org/officeDocument/2006/relationships/image" Target="../media/image36.png"/><Relationship Id="rId7" Type="http://schemas.openxmlformats.org/officeDocument/2006/relationships/image" Target="../media/image6.png"/><Relationship Id="rId12" Type="http://schemas.openxmlformats.org/officeDocument/2006/relationships/image" Target="../media/image15.svg"/><Relationship Id="rId17"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8.png"/><Relationship Id="rId5" Type="http://schemas.openxmlformats.org/officeDocument/2006/relationships/image" Target="../media/image4.png"/><Relationship Id="rId15" Type="http://schemas.openxmlformats.org/officeDocument/2006/relationships/slide" Target="slide1.xml"/><Relationship Id="rId10" Type="http://schemas.openxmlformats.org/officeDocument/2006/relationships/image" Target="../media/image13.svg"/><Relationship Id="rId19" Type="http://schemas.openxmlformats.org/officeDocument/2006/relationships/image" Target="../media/image26.svg"/><Relationship Id="rId4" Type="http://schemas.openxmlformats.org/officeDocument/2006/relationships/image" Target="../media/image5.svg"/><Relationship Id="rId9" Type="http://schemas.openxmlformats.org/officeDocument/2006/relationships/image" Target="../media/image7.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813438" y="615059"/>
            <a:ext cx="6573656" cy="3253960"/>
          </a:xfrm>
          <a:prstGeom prst="rect">
            <a:avLst/>
          </a:prstGeom>
        </p:spPr>
      </p:pic>
      <p:pic>
        <p:nvPicPr>
          <p:cNvPr id="3" name="Picture 3"/>
          <p:cNvPicPr>
            <a:picLocks noChangeAspect="1"/>
          </p:cNvPicPr>
          <p:nvPr/>
        </p:nvPicPr>
        <p:blipFill>
          <a:blip r:embed="rId2"/>
          <a:srcRect/>
          <a:stretch>
            <a:fillRect/>
          </a:stretch>
        </p:blipFill>
        <p:spPr>
          <a:xfrm>
            <a:off x="13300648" y="3133996"/>
            <a:ext cx="7917304" cy="3919065"/>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64073" y="5022381"/>
            <a:ext cx="19175765" cy="5264619"/>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5727125" y="5833421"/>
            <a:ext cx="4275296" cy="4909004"/>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555903" y="4503750"/>
            <a:ext cx="4440437" cy="5098622"/>
          </a:xfrm>
          <a:prstGeom prst="rect">
            <a:avLst/>
          </a:prstGeom>
        </p:spPr>
      </p:pic>
      <p:grpSp>
        <p:nvGrpSpPr>
          <p:cNvPr id="7" name="Group 7"/>
          <p:cNvGrpSpPr/>
          <p:nvPr/>
        </p:nvGrpSpPr>
        <p:grpSpPr>
          <a:xfrm>
            <a:off x="-11027554" y="7841169"/>
            <a:ext cx="34143044" cy="20042158"/>
            <a:chOff x="0" y="0"/>
            <a:chExt cx="1384655" cy="812800"/>
          </a:xfrm>
        </p:grpSpPr>
        <p:sp>
          <p:nvSpPr>
            <p:cNvPr id="8" name="Freeform 8"/>
            <p:cNvSpPr/>
            <p:nvPr/>
          </p:nvSpPr>
          <p:spPr>
            <a:xfrm>
              <a:off x="287741" y="0"/>
              <a:ext cx="809173" cy="812800"/>
            </a:xfrm>
            <a:custGeom>
              <a:avLst/>
              <a:gdLst/>
              <a:ahLst/>
              <a:cxnLst/>
              <a:rect l="l" t="t" r="r" b="b"/>
              <a:pathLst>
                <a:path w="809173" h="812800">
                  <a:moveTo>
                    <a:pt x="404586" y="0"/>
                  </a:moveTo>
                  <a:cubicBezTo>
                    <a:pt x="628325" y="1001"/>
                    <a:pt x="809173" y="182659"/>
                    <a:pt x="809173" y="406400"/>
                  </a:cubicBezTo>
                  <a:cubicBezTo>
                    <a:pt x="809173" y="630141"/>
                    <a:pt x="628325" y="811799"/>
                    <a:pt x="404586" y="812800"/>
                  </a:cubicBezTo>
                  <a:cubicBezTo>
                    <a:pt x="180847" y="811799"/>
                    <a:pt x="0" y="630141"/>
                    <a:pt x="0" y="406400"/>
                  </a:cubicBezTo>
                  <a:cubicBezTo>
                    <a:pt x="0" y="182659"/>
                    <a:pt x="180847" y="1001"/>
                    <a:pt x="404586" y="0"/>
                  </a:cubicBezTo>
                  <a:close/>
                </a:path>
              </a:pathLst>
            </a:custGeom>
            <a:solidFill>
              <a:srgbClr val="4784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3760218" y="8287923"/>
            <a:ext cx="14998122" cy="4114800"/>
            <a:chOff x="0" y="0"/>
            <a:chExt cx="19997496" cy="5486400"/>
          </a:xfrm>
        </p:grpSpPr>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2963650" y="0"/>
              <a:ext cx="7033846" cy="5486400"/>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6481825" y="0"/>
              <a:ext cx="7033846" cy="5486400"/>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0" y="0"/>
              <a:ext cx="7033846" cy="5486400"/>
            </a:xfrm>
            <a:prstGeom prst="rect">
              <a:avLst/>
            </a:prstGeom>
          </p:spPr>
        </p:pic>
      </p:gr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764073" y="3139129"/>
            <a:ext cx="7520436" cy="8635156"/>
          </a:xfrm>
          <a:prstGeom prst="rect">
            <a:avLst/>
          </a:prstGeom>
        </p:spPr>
      </p:pic>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760218" y="2343692"/>
            <a:ext cx="7520436" cy="8635156"/>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964121" y="9238759"/>
            <a:ext cx="4498513" cy="2535525"/>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14950795" y="9006356"/>
            <a:ext cx="5362891" cy="4114800"/>
          </a:xfrm>
          <a:prstGeom prst="rect">
            <a:avLst/>
          </a:prstGeom>
        </p:spPr>
      </p:pic>
      <p:pic>
        <p:nvPicPr>
          <p:cNvPr id="18" name="Picture 18"/>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681077" y="8685025"/>
            <a:ext cx="5362891" cy="4114800"/>
          </a:xfrm>
          <a:prstGeom prst="rect">
            <a:avLst/>
          </a:prstGeom>
        </p:spPr>
      </p:pic>
      <p:pic>
        <p:nvPicPr>
          <p:cNvPr id="19" name="Picture 19">
            <a:hlinkClick r:id="" action="ppaction://hlinkshowjump?jump=endshow"/>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17027045" y="200003"/>
            <a:ext cx="837728" cy="830112"/>
          </a:xfrm>
          <a:prstGeom prst="rect">
            <a:avLst/>
          </a:prstGeom>
        </p:spPr>
      </p:pic>
      <p:grpSp>
        <p:nvGrpSpPr>
          <p:cNvPr id="20" name="Group 20"/>
          <p:cNvGrpSpPr/>
          <p:nvPr/>
        </p:nvGrpSpPr>
        <p:grpSpPr>
          <a:xfrm>
            <a:off x="15920877" y="200003"/>
            <a:ext cx="916883" cy="916883"/>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22" name="TextBox 22"/>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23" name="Picture 23"/>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16054703" y="272021"/>
            <a:ext cx="621756" cy="686076"/>
          </a:xfrm>
          <a:prstGeom prst="rect">
            <a:avLst/>
          </a:prstGeom>
        </p:spPr>
      </p:pic>
      <p:pic>
        <p:nvPicPr>
          <p:cNvPr id="24" name="Picture 24"/>
          <p:cNvPicPr>
            <a:picLocks noChangeAspect="1"/>
          </p:cNvPicPr>
          <p:nvPr/>
        </p:nvPicPr>
        <p:blipFill>
          <a:blip r:embed="rId17">
            <a:extLst>
              <a:ext uri="{28A0092B-C50C-407E-A947-70E740481C1C}">
                <a14:useLocalDpi xmlns:a14="http://schemas.microsoft.com/office/drawing/2010/main" val="0"/>
              </a:ext>
              <a:ext uri="{96DAC541-7B7A-43D3-8B79-37D633B846F1}">
                <asvg:svgBlip xmlns="" xmlns:asvg="http://schemas.microsoft.com/office/drawing/2016/SVG/main" r:embed="rId18"/>
              </a:ext>
            </a:extLst>
          </a:blip>
          <a:srcRect/>
          <a:stretch>
            <a:fillRect/>
          </a:stretch>
        </p:blipFill>
        <p:spPr>
          <a:xfrm>
            <a:off x="5379757" y="5775568"/>
            <a:ext cx="2641183" cy="1973684"/>
          </a:xfrm>
          <a:prstGeom prst="rect">
            <a:avLst/>
          </a:prstGeom>
        </p:spPr>
      </p:pic>
      <p:pic>
        <p:nvPicPr>
          <p:cNvPr id="25" name="Picture 25">
            <a:hlinkClick r:id="" action="ppaction://hlinkshowjump?jump=nextslide"/>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 xmlns:asvg="http://schemas.microsoft.com/office/drawing/2016/SVG/main" r:embed="rId20"/>
              </a:ext>
            </a:extLst>
          </a:blip>
          <a:srcRect/>
          <a:stretch>
            <a:fillRect/>
          </a:stretch>
        </p:blipFill>
        <p:spPr>
          <a:xfrm>
            <a:off x="8301608" y="4161522"/>
            <a:ext cx="2555323" cy="1082528"/>
          </a:xfrm>
          <a:prstGeom prst="rect">
            <a:avLst/>
          </a:prstGeom>
        </p:spPr>
      </p:pic>
      <p:pic>
        <p:nvPicPr>
          <p:cNvPr id="26" name="Picture 26"/>
          <p:cNvPicPr>
            <a:picLocks noChangeAspect="1"/>
          </p:cNvPicPr>
          <p:nvPr/>
        </p:nvPicPr>
        <p:blipFill>
          <a:blip r:embed="rId21">
            <a:extLst>
              <a:ext uri="{28A0092B-C50C-407E-A947-70E740481C1C}">
                <a14:useLocalDpi xmlns:a14="http://schemas.microsoft.com/office/drawing/2010/main" val="0"/>
              </a:ext>
              <a:ext uri="{96DAC541-7B7A-43D3-8B79-37D633B846F1}">
                <asvg:svgBlip xmlns="" xmlns:asvg="http://schemas.microsoft.com/office/drawing/2016/SVG/main" r:embed="rId22"/>
              </a:ext>
            </a:extLst>
          </a:blip>
          <a:srcRect/>
          <a:stretch>
            <a:fillRect/>
          </a:stretch>
        </p:blipFill>
        <p:spPr>
          <a:xfrm rot="-1090835">
            <a:off x="8141717" y="5340754"/>
            <a:ext cx="8156548" cy="5976525"/>
          </a:xfrm>
          <a:prstGeom prst="rect">
            <a:avLst/>
          </a:prstGeom>
        </p:spPr>
      </p:pic>
      <p:pic>
        <p:nvPicPr>
          <p:cNvPr id="27" name="Picture 27"/>
          <p:cNvPicPr>
            <a:picLocks noChangeAspect="1"/>
          </p:cNvPicPr>
          <p:nvPr/>
        </p:nvPicPr>
        <p:blipFill>
          <a:blip r:embed="rId23"/>
          <a:srcRect/>
          <a:stretch>
            <a:fillRect/>
          </a:stretch>
        </p:blipFill>
        <p:spPr>
          <a:xfrm>
            <a:off x="473390" y="314179"/>
            <a:ext cx="1576747" cy="1605415"/>
          </a:xfrm>
          <a:prstGeom prst="rect">
            <a:avLst/>
          </a:prstGeom>
        </p:spPr>
      </p:pic>
      <p:sp>
        <p:nvSpPr>
          <p:cNvPr id="28" name="TextBox 28"/>
          <p:cNvSpPr txBox="1"/>
          <p:nvPr/>
        </p:nvSpPr>
        <p:spPr>
          <a:xfrm>
            <a:off x="2996145" y="1297861"/>
            <a:ext cx="13166250" cy="2628266"/>
          </a:xfrm>
          <a:prstGeom prst="rect">
            <a:avLst/>
          </a:prstGeom>
        </p:spPr>
        <p:txBody>
          <a:bodyPr lIns="0" tIns="0" rIns="0" bIns="0" rtlCol="0" anchor="t">
            <a:spAutoFit/>
          </a:bodyPr>
          <a:lstStyle/>
          <a:p>
            <a:pPr algn="ctr">
              <a:lnSpc>
                <a:spcPts val="10100"/>
              </a:lnSpc>
            </a:pPr>
            <a:r>
              <a:rPr lang="en-US" sz="10100" dirty="0">
                <a:solidFill>
                  <a:srgbClr val="414343"/>
                </a:solidFill>
                <a:latin typeface="Londrina Solid Regular"/>
              </a:rPr>
              <a:t>SEJARAH PENEMUAN BUNGA RAFFLESIA ARNOLDI</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grpSp>
        <p:nvGrpSpPr>
          <p:cNvPr id="2" name="Group 2"/>
          <p:cNvGrpSpPr/>
          <p:nvPr/>
        </p:nvGrpSpPr>
        <p:grpSpPr>
          <a:xfrm>
            <a:off x="-17334706" y="7295863"/>
            <a:ext cx="52957412" cy="20042158"/>
            <a:chOff x="0" y="0"/>
            <a:chExt cx="2147662" cy="812800"/>
          </a:xfrm>
        </p:grpSpPr>
        <p:sp>
          <p:nvSpPr>
            <p:cNvPr id="3" name="Freeform 3"/>
            <p:cNvSpPr/>
            <p:nvPr/>
          </p:nvSpPr>
          <p:spPr>
            <a:xfrm>
              <a:off x="669244"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842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3"/>
          <a:srcRect/>
          <a:stretch>
            <a:fillRect/>
          </a:stretch>
        </p:blipFill>
        <p:spPr>
          <a:xfrm>
            <a:off x="-2681445" y="958097"/>
            <a:ext cx="6863628" cy="3397496"/>
          </a:xfrm>
          <a:prstGeom prst="rect">
            <a:avLst/>
          </a:prstGeom>
        </p:spPr>
      </p:pic>
      <p:pic>
        <p:nvPicPr>
          <p:cNvPr id="6" name="Picture 6"/>
          <p:cNvPicPr>
            <a:picLocks noChangeAspect="1"/>
          </p:cNvPicPr>
          <p:nvPr/>
        </p:nvPicPr>
        <p:blipFill>
          <a:blip r:embed="rId3"/>
          <a:srcRect/>
          <a:stretch>
            <a:fillRect/>
          </a:stretch>
        </p:blipFill>
        <p:spPr>
          <a:xfrm>
            <a:off x="13740217" y="615059"/>
            <a:ext cx="6573656" cy="325396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3628225" y="2336742"/>
            <a:ext cx="7520436" cy="8635156"/>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104555" y="1353262"/>
            <a:ext cx="7520436" cy="8635156"/>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405909" y="6212789"/>
            <a:ext cx="5275385" cy="4114800"/>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3554117" y="7248382"/>
            <a:ext cx="5275385" cy="4114800"/>
          </a:xfrm>
          <a:prstGeom prst="rect">
            <a:avLst/>
          </a:prstGeom>
        </p:spPr>
      </p:pic>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5606555" y="8390938"/>
            <a:ext cx="5362891" cy="4114800"/>
          </a:xfrm>
          <a:prstGeom prst="rect">
            <a:avLst/>
          </a:prstGeom>
        </p:spPr>
      </p:pic>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20837023">
            <a:off x="11847192" y="5525326"/>
            <a:ext cx="6929999" cy="6085799"/>
          </a:xfrm>
          <a:prstGeom prst="rect">
            <a:avLst/>
          </a:prstGeom>
        </p:spPr>
      </p:pic>
      <p:grpSp>
        <p:nvGrpSpPr>
          <p:cNvPr id="13" name="Group 13"/>
          <p:cNvGrpSpPr/>
          <p:nvPr/>
        </p:nvGrpSpPr>
        <p:grpSpPr>
          <a:xfrm>
            <a:off x="4869476" y="369781"/>
            <a:ext cx="8549049" cy="1966961"/>
            <a:chOff x="0" y="0"/>
            <a:chExt cx="2251601" cy="518047"/>
          </a:xfrm>
        </p:grpSpPr>
        <p:sp>
          <p:nvSpPr>
            <p:cNvPr id="14" name="Freeform 14"/>
            <p:cNvSpPr/>
            <p:nvPr/>
          </p:nvSpPr>
          <p:spPr>
            <a:xfrm>
              <a:off x="0" y="0"/>
              <a:ext cx="2251601" cy="518047"/>
            </a:xfrm>
            <a:custGeom>
              <a:avLst/>
              <a:gdLst/>
              <a:ahLst/>
              <a:cxnLst/>
              <a:rect l="l" t="t" r="r" b="b"/>
              <a:pathLst>
                <a:path w="2251601" h="518047">
                  <a:moveTo>
                    <a:pt x="36224" y="0"/>
                  </a:moveTo>
                  <a:lnTo>
                    <a:pt x="2215378" y="0"/>
                  </a:lnTo>
                  <a:cubicBezTo>
                    <a:pt x="2224985" y="0"/>
                    <a:pt x="2234199" y="3816"/>
                    <a:pt x="2240992" y="10610"/>
                  </a:cubicBezTo>
                  <a:cubicBezTo>
                    <a:pt x="2247785" y="17403"/>
                    <a:pt x="2251601" y="26616"/>
                    <a:pt x="2251601" y="36224"/>
                  </a:cubicBezTo>
                  <a:lnTo>
                    <a:pt x="2251601" y="481824"/>
                  </a:lnTo>
                  <a:cubicBezTo>
                    <a:pt x="2251601" y="491431"/>
                    <a:pt x="2247785" y="500644"/>
                    <a:pt x="2240992" y="507438"/>
                  </a:cubicBezTo>
                  <a:cubicBezTo>
                    <a:pt x="2234199" y="514231"/>
                    <a:pt x="2224985" y="518047"/>
                    <a:pt x="2215378" y="518047"/>
                  </a:cubicBezTo>
                  <a:lnTo>
                    <a:pt x="36224" y="518047"/>
                  </a:lnTo>
                  <a:cubicBezTo>
                    <a:pt x="26616" y="518047"/>
                    <a:pt x="17403" y="514231"/>
                    <a:pt x="10610" y="507438"/>
                  </a:cubicBezTo>
                  <a:cubicBezTo>
                    <a:pt x="3816" y="500644"/>
                    <a:pt x="0" y="491431"/>
                    <a:pt x="0" y="481824"/>
                  </a:cubicBezTo>
                  <a:lnTo>
                    <a:pt x="0" y="36224"/>
                  </a:lnTo>
                  <a:cubicBezTo>
                    <a:pt x="0" y="26616"/>
                    <a:pt x="3816" y="17403"/>
                    <a:pt x="10610" y="10610"/>
                  </a:cubicBezTo>
                  <a:cubicBezTo>
                    <a:pt x="17403" y="3816"/>
                    <a:pt x="26616" y="0"/>
                    <a:pt x="36224" y="0"/>
                  </a:cubicBezTo>
                  <a:close/>
                </a:path>
              </a:pathLst>
            </a:custGeom>
            <a:solidFill>
              <a:srgbClr val="FFFFFF"/>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6" name="Picture 16">
            <a:hlinkClick r:id="" action="ppaction://hlinkshowjump?jump=endshow"/>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7027045" y="200003"/>
            <a:ext cx="837728" cy="830112"/>
          </a:xfrm>
          <a:prstGeom prst="rect">
            <a:avLst/>
          </a:prstGeom>
        </p:spPr>
      </p:pic>
      <p:grpSp>
        <p:nvGrpSpPr>
          <p:cNvPr id="17" name="Group 17"/>
          <p:cNvGrpSpPr/>
          <p:nvPr/>
        </p:nvGrpSpPr>
        <p:grpSpPr>
          <a:xfrm>
            <a:off x="15920877" y="200003"/>
            <a:ext cx="916883" cy="916883"/>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19" name="TextBox 19"/>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20" name="Picture 2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a:off x="16054703" y="272021"/>
            <a:ext cx="621756" cy="686076"/>
          </a:xfrm>
          <a:prstGeom prst="rect">
            <a:avLst/>
          </a:prstGeom>
        </p:spPr>
      </p:pic>
      <p:pic>
        <p:nvPicPr>
          <p:cNvPr id="21" name="Picture 21"/>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a:fillRect/>
          </a:stretch>
        </p:blipFill>
        <p:spPr>
          <a:xfrm rot="598242">
            <a:off x="-5885651" y="6593655"/>
            <a:ext cx="12565819" cy="4432307"/>
          </a:xfrm>
          <a:prstGeom prst="rect">
            <a:avLst/>
          </a:prstGeom>
        </p:spPr>
      </p:pic>
      <p:pic>
        <p:nvPicPr>
          <p:cNvPr id="22" name="Picture 22"/>
          <p:cNvPicPr>
            <a:picLocks noChangeAspect="1"/>
          </p:cNvPicPr>
          <p:nvPr/>
        </p:nvPicPr>
        <p:blipFill>
          <a:blip r:embed="rId18">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flipH="1">
            <a:off x="750369" y="8141934"/>
            <a:ext cx="2470963" cy="1846483"/>
          </a:xfrm>
          <a:prstGeom prst="rect">
            <a:avLst/>
          </a:prstGeom>
        </p:spPr>
      </p:pic>
      <p:sp>
        <p:nvSpPr>
          <p:cNvPr id="23" name="TextBox 23"/>
          <p:cNvSpPr txBox="1"/>
          <p:nvPr/>
        </p:nvSpPr>
        <p:spPr>
          <a:xfrm>
            <a:off x="4820358" y="720055"/>
            <a:ext cx="8647285" cy="1456913"/>
          </a:xfrm>
          <a:prstGeom prst="rect">
            <a:avLst/>
          </a:prstGeom>
        </p:spPr>
        <p:txBody>
          <a:bodyPr lIns="0" tIns="0" rIns="0" bIns="0" rtlCol="0" anchor="t">
            <a:spAutoFit/>
          </a:bodyPr>
          <a:lstStyle/>
          <a:p>
            <a:pPr marL="0" lvl="0" indent="0" algn="ctr">
              <a:lnSpc>
                <a:spcPts val="10827"/>
              </a:lnSpc>
              <a:spcBef>
                <a:spcPct val="0"/>
              </a:spcBef>
            </a:pPr>
            <a:r>
              <a:rPr lang="en-US" sz="10827">
                <a:solidFill>
                  <a:srgbClr val="EF7D3F"/>
                </a:solidFill>
                <a:latin typeface="Londrina Solid Regular"/>
              </a:rPr>
              <a:t>VIDEO</a:t>
            </a:r>
          </a:p>
        </p:txBody>
      </p:sp>
      <p:pic>
        <p:nvPicPr>
          <p:cNvPr id="24" name="Picture 24">
            <a:hlinkClick r:id="rId20" action="ppaction://hlinksldjump"/>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 xmlns:asvg="http://schemas.microsoft.com/office/drawing/2016/SVG/main" r:embed="rId22"/>
              </a:ext>
            </a:extLst>
          </a:blip>
          <a:srcRect/>
          <a:stretch>
            <a:fillRect/>
          </a:stretch>
        </p:blipFill>
        <p:spPr>
          <a:xfrm>
            <a:off x="8517420" y="8682931"/>
            <a:ext cx="1254844" cy="1254844"/>
          </a:xfrm>
          <a:prstGeom prst="rect">
            <a:avLst/>
          </a:prstGeom>
        </p:spPr>
      </p:pic>
      <p:pic>
        <p:nvPicPr>
          <p:cNvPr id="25" name="Picture 25">
            <a:hlinkClick r:id="" action="ppaction://hlinkshowjump?jump=nextslide"/>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rcRect/>
          <a:stretch>
            <a:fillRect/>
          </a:stretch>
        </p:blipFill>
        <p:spPr>
          <a:xfrm>
            <a:off x="10287000" y="8743510"/>
            <a:ext cx="1392276" cy="1244347"/>
          </a:xfrm>
          <a:prstGeom prst="rect">
            <a:avLst/>
          </a:prstGeom>
        </p:spPr>
      </p:pic>
      <p:pic>
        <p:nvPicPr>
          <p:cNvPr id="26" name="Picture 26">
            <a:hlinkClick r:id="" action="ppaction://hlinkshowjump?jump=previousslide"/>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rcRect/>
          <a:stretch>
            <a:fillRect/>
          </a:stretch>
        </p:blipFill>
        <p:spPr>
          <a:xfrm flipH="1">
            <a:off x="6563301" y="8743510"/>
            <a:ext cx="1392276" cy="1244347"/>
          </a:xfrm>
          <a:prstGeom prst="rect">
            <a:avLst/>
          </a:prstGeom>
        </p:spPr>
      </p:pic>
      <p:pic>
        <p:nvPicPr>
          <p:cNvPr id="27" name="Online Media 26" title="BUNGA BANGKAI DAN RAFFLESIA ARNOLDII | Tugas Akhir Diploma - IPB (Manajemen Informatika)">
            <a:hlinkClick r:id="" action="ppaction://media"/>
            <a:extLst>
              <a:ext uri="{FF2B5EF4-FFF2-40B4-BE49-F238E27FC236}">
                <a16:creationId xmlns="" xmlns:a16="http://schemas.microsoft.com/office/drawing/2014/main" id="{08D91393-3EC4-4989-B7D3-6C9DD118E3FE}"/>
              </a:ext>
            </a:extLst>
          </p:cNvPr>
          <p:cNvPicPr>
            <a:picLocks noRot="1" noChangeAspect="1"/>
          </p:cNvPicPr>
          <p:nvPr>
            <a:videoFile r:link="rId1"/>
          </p:nvPr>
        </p:nvPicPr>
        <p:blipFill>
          <a:blip r:embed="rId25"/>
          <a:stretch>
            <a:fillRect/>
          </a:stretch>
        </p:blipFill>
        <p:spPr>
          <a:xfrm>
            <a:off x="5486400" y="2656845"/>
            <a:ext cx="6748281" cy="38127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5425547" y="4093474"/>
            <a:ext cx="24717947" cy="6786200"/>
          </a:xfrm>
          <a:prstGeom prst="rect">
            <a:avLst/>
          </a:prstGeom>
        </p:spPr>
      </p:pic>
      <p:grpSp>
        <p:nvGrpSpPr>
          <p:cNvPr id="3" name="Group 3"/>
          <p:cNvGrpSpPr/>
          <p:nvPr/>
        </p:nvGrpSpPr>
        <p:grpSpPr>
          <a:xfrm>
            <a:off x="-1857210" y="6967953"/>
            <a:ext cx="39443965" cy="20042158"/>
            <a:chOff x="0" y="0"/>
            <a:chExt cx="1599631" cy="812800"/>
          </a:xfrm>
        </p:grpSpPr>
        <p:sp>
          <p:nvSpPr>
            <p:cNvPr id="4" name="Freeform 4"/>
            <p:cNvSpPr/>
            <p:nvPr/>
          </p:nvSpPr>
          <p:spPr>
            <a:xfrm>
              <a:off x="395229" y="0"/>
              <a:ext cx="809173" cy="812800"/>
            </a:xfrm>
            <a:custGeom>
              <a:avLst/>
              <a:gdLst/>
              <a:ahLst/>
              <a:cxnLst/>
              <a:rect l="l" t="t" r="r" b="b"/>
              <a:pathLst>
                <a:path w="809173" h="812800">
                  <a:moveTo>
                    <a:pt x="404586" y="0"/>
                  </a:moveTo>
                  <a:cubicBezTo>
                    <a:pt x="628325" y="1001"/>
                    <a:pt x="809173" y="182659"/>
                    <a:pt x="809173" y="406400"/>
                  </a:cubicBezTo>
                  <a:cubicBezTo>
                    <a:pt x="809173" y="630141"/>
                    <a:pt x="628325" y="811799"/>
                    <a:pt x="404586" y="812800"/>
                  </a:cubicBezTo>
                  <a:cubicBezTo>
                    <a:pt x="180847" y="811799"/>
                    <a:pt x="0" y="630141"/>
                    <a:pt x="0" y="406400"/>
                  </a:cubicBezTo>
                  <a:cubicBezTo>
                    <a:pt x="0" y="182659"/>
                    <a:pt x="180847" y="1001"/>
                    <a:pt x="404586" y="0"/>
                  </a:cubicBezTo>
                  <a:close/>
                </a:path>
              </a:pathLst>
            </a:custGeom>
            <a:solidFill>
              <a:srgbClr val="47842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367688" y="2104631"/>
            <a:ext cx="5616660" cy="5153343"/>
            <a:chOff x="0" y="0"/>
            <a:chExt cx="8408206" cy="7714614"/>
          </a:xfrm>
        </p:grpSpPr>
        <p:sp>
          <p:nvSpPr>
            <p:cNvPr id="7" name="Freeform 7"/>
            <p:cNvSpPr/>
            <p:nvPr/>
          </p:nvSpPr>
          <p:spPr>
            <a:xfrm>
              <a:off x="-1" y="0"/>
              <a:ext cx="8415866" cy="7714614"/>
            </a:xfrm>
            <a:custGeom>
              <a:avLst/>
              <a:gdLst/>
              <a:ahLst/>
              <a:cxnLst/>
              <a:rect l="l" t="t" r="r" b="b"/>
              <a:pathLst>
                <a:path w="8415866" h="7714614">
                  <a:moveTo>
                    <a:pt x="7909427" y="7697695"/>
                  </a:moveTo>
                  <a:cubicBezTo>
                    <a:pt x="7909427" y="7697695"/>
                    <a:pt x="7672430" y="7687726"/>
                    <a:pt x="7310291" y="7701170"/>
                  </a:cubicBezTo>
                  <a:cubicBezTo>
                    <a:pt x="6948153" y="7714614"/>
                    <a:pt x="490924" y="7714614"/>
                    <a:pt x="490924" y="7714614"/>
                  </a:cubicBezTo>
                  <a:cubicBezTo>
                    <a:pt x="245502" y="7714614"/>
                    <a:pt x="32509" y="7617347"/>
                    <a:pt x="31032" y="7457232"/>
                  </a:cubicBezTo>
                  <a:cubicBezTo>
                    <a:pt x="31032" y="7457232"/>
                    <a:pt x="0" y="5207048"/>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7862878" y="0"/>
                    <a:pt x="7862878" y="0"/>
                  </a:cubicBezTo>
                  <a:cubicBezTo>
                    <a:pt x="8174779" y="0"/>
                    <a:pt x="8408207" y="101069"/>
                    <a:pt x="8400349" y="303616"/>
                  </a:cubicBezTo>
                  <a:cubicBezTo>
                    <a:pt x="8400349" y="303616"/>
                    <a:pt x="8398354" y="4797762"/>
                    <a:pt x="8407110" y="6757645"/>
                  </a:cubicBezTo>
                  <a:cubicBezTo>
                    <a:pt x="8415866" y="7050946"/>
                    <a:pt x="8369317" y="7384018"/>
                    <a:pt x="8369317" y="7384018"/>
                  </a:cubicBezTo>
                  <a:cubicBezTo>
                    <a:pt x="8366352" y="7564043"/>
                    <a:pt x="8154849" y="7697695"/>
                    <a:pt x="7909427" y="7697695"/>
                  </a:cubicBezTo>
                  <a:close/>
                </a:path>
              </a:pathLst>
            </a:custGeom>
            <a:solidFill>
              <a:srgbClr val="01443C"/>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236749" y="8278908"/>
            <a:ext cx="6638575" cy="5093598"/>
          </a:xfrm>
          <a:prstGeom prst="rect">
            <a:avLst/>
          </a:prstGeom>
        </p:spPr>
      </p:pic>
      <p:pic>
        <p:nvPicPr>
          <p:cNvPr id="9" name="Picture 9">
            <a:hlinkClick r:id="" action="ppaction://hlinkshowjump?jump=endshow"/>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7027045" y="200003"/>
            <a:ext cx="837728" cy="830112"/>
          </a:xfrm>
          <a:prstGeom prst="rect">
            <a:avLst/>
          </a:prstGeom>
        </p:spPr>
      </p:pic>
      <p:grpSp>
        <p:nvGrpSpPr>
          <p:cNvPr id="10" name="Group 10"/>
          <p:cNvGrpSpPr/>
          <p:nvPr/>
        </p:nvGrpSpPr>
        <p:grpSpPr>
          <a:xfrm>
            <a:off x="15920877" y="200003"/>
            <a:ext cx="916883" cy="916883"/>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12" name="TextBox 12"/>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6054703" y="272021"/>
            <a:ext cx="621756" cy="686076"/>
          </a:xfrm>
          <a:prstGeom prst="rect">
            <a:avLst/>
          </a:prstGeom>
        </p:spPr>
      </p:pic>
      <p:grpSp>
        <p:nvGrpSpPr>
          <p:cNvPr id="14" name="Group 14"/>
          <p:cNvGrpSpPr/>
          <p:nvPr/>
        </p:nvGrpSpPr>
        <p:grpSpPr>
          <a:xfrm>
            <a:off x="5887372" y="272021"/>
            <a:ext cx="6513256" cy="1464008"/>
            <a:chOff x="0" y="0"/>
            <a:chExt cx="15411507" cy="3464099"/>
          </a:xfrm>
        </p:grpSpPr>
        <p:sp>
          <p:nvSpPr>
            <p:cNvPr id="15" name="Freeform 15"/>
            <p:cNvSpPr/>
            <p:nvPr/>
          </p:nvSpPr>
          <p:spPr>
            <a:xfrm>
              <a:off x="-1" y="0"/>
              <a:ext cx="15419165" cy="3464099"/>
            </a:xfrm>
            <a:custGeom>
              <a:avLst/>
              <a:gdLst/>
              <a:ahLst/>
              <a:cxnLst/>
              <a:rect l="l" t="t" r="r" b="b"/>
              <a:pathLst>
                <a:path w="15419165" h="3464099">
                  <a:moveTo>
                    <a:pt x="14912726" y="3447181"/>
                  </a:moveTo>
                  <a:cubicBezTo>
                    <a:pt x="14912726" y="3447181"/>
                    <a:pt x="14675732" y="3437211"/>
                    <a:pt x="14313592" y="3450655"/>
                  </a:cubicBezTo>
                  <a:cubicBezTo>
                    <a:pt x="13951453" y="3464099"/>
                    <a:pt x="490924" y="3464099"/>
                    <a:pt x="490924" y="3464099"/>
                  </a:cubicBezTo>
                  <a:cubicBezTo>
                    <a:pt x="245502" y="3464099"/>
                    <a:pt x="32509" y="3366832"/>
                    <a:pt x="31032" y="3206717"/>
                  </a:cubicBezTo>
                  <a:cubicBezTo>
                    <a:pt x="31032" y="3206717"/>
                    <a:pt x="0" y="1914614"/>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14866179" y="0"/>
                    <a:pt x="14866179" y="0"/>
                  </a:cubicBezTo>
                  <a:cubicBezTo>
                    <a:pt x="15178079" y="0"/>
                    <a:pt x="15411508" y="101069"/>
                    <a:pt x="15403650" y="303616"/>
                  </a:cubicBezTo>
                  <a:cubicBezTo>
                    <a:pt x="15403650" y="303616"/>
                    <a:pt x="15401655" y="1798324"/>
                    <a:pt x="15410411" y="2507130"/>
                  </a:cubicBezTo>
                  <a:cubicBezTo>
                    <a:pt x="15419165" y="2800432"/>
                    <a:pt x="15372618" y="3133503"/>
                    <a:pt x="15372618" y="3133503"/>
                  </a:cubicBezTo>
                  <a:cubicBezTo>
                    <a:pt x="15369652" y="3313528"/>
                    <a:pt x="15158149" y="3447181"/>
                    <a:pt x="14912726" y="3447181"/>
                  </a:cubicBezTo>
                  <a:close/>
                </a:path>
              </a:pathLst>
            </a:custGeom>
            <a:solidFill>
              <a:srgbClr val="FFFFFF"/>
            </a:solidFill>
          </p:spPr>
        </p:sp>
      </p:grpSp>
      <p:pic>
        <p:nvPicPr>
          <p:cNvPr id="16" name="Picture 16"/>
          <p:cNvPicPr>
            <a:picLocks noChangeAspect="1"/>
          </p:cNvPicPr>
          <p:nvPr/>
        </p:nvPicPr>
        <p:blipFill>
          <a:blip r:embed="rId10"/>
          <a:srcRect/>
          <a:stretch>
            <a:fillRect/>
          </a:stretch>
        </p:blipFill>
        <p:spPr>
          <a:xfrm>
            <a:off x="7232269" y="2479486"/>
            <a:ext cx="3887500" cy="3887500"/>
          </a:xfrm>
          <a:prstGeom prst="rect">
            <a:avLst/>
          </a:prstGeom>
        </p:spPr>
      </p:pic>
      <p:sp>
        <p:nvSpPr>
          <p:cNvPr id="17" name="TextBox 17"/>
          <p:cNvSpPr txBox="1"/>
          <p:nvPr/>
        </p:nvSpPr>
        <p:spPr>
          <a:xfrm>
            <a:off x="4852376" y="370819"/>
            <a:ext cx="8647285" cy="1456913"/>
          </a:xfrm>
          <a:prstGeom prst="rect">
            <a:avLst/>
          </a:prstGeom>
        </p:spPr>
        <p:txBody>
          <a:bodyPr lIns="0" tIns="0" rIns="0" bIns="0" rtlCol="0" anchor="t">
            <a:spAutoFit/>
          </a:bodyPr>
          <a:lstStyle/>
          <a:p>
            <a:pPr marL="0" lvl="0" indent="0" algn="ctr">
              <a:lnSpc>
                <a:spcPts val="10827"/>
              </a:lnSpc>
              <a:spcBef>
                <a:spcPct val="0"/>
              </a:spcBef>
            </a:pPr>
            <a:r>
              <a:rPr lang="en-US" sz="10827">
                <a:solidFill>
                  <a:srgbClr val="EF7D3F"/>
                </a:solidFill>
                <a:latin typeface="Londrina Solid Regular"/>
              </a:rPr>
              <a:t>QUIZ</a:t>
            </a:r>
          </a:p>
        </p:txBody>
      </p:sp>
      <p:pic>
        <p:nvPicPr>
          <p:cNvPr id="18" name="Picture 18"/>
          <p:cNvPicPr>
            <a:picLocks noChangeAspect="1"/>
          </p:cNvPicPr>
          <p:nvPr/>
        </p:nvPicPr>
        <p:blipFill>
          <a:blip r:embed="rId11"/>
          <a:srcRect/>
          <a:stretch>
            <a:fillRect/>
          </a:stretch>
        </p:blipFill>
        <p:spPr>
          <a:xfrm>
            <a:off x="-2802494" y="-44571"/>
            <a:ext cx="7770065" cy="3846182"/>
          </a:xfrm>
          <a:prstGeom prst="rect">
            <a:avLst/>
          </a:prstGeom>
        </p:spPr>
      </p:pic>
      <p:pic>
        <p:nvPicPr>
          <p:cNvPr id="19" name="Picture 19"/>
          <p:cNvPicPr>
            <a:picLocks noChangeAspect="1"/>
          </p:cNvPicPr>
          <p:nvPr/>
        </p:nvPicPr>
        <p:blipFill>
          <a:blip r:embed="rId11"/>
          <a:srcRect/>
          <a:stretch>
            <a:fillRect/>
          </a:stretch>
        </p:blipFill>
        <p:spPr>
          <a:xfrm>
            <a:off x="12791427" y="1297318"/>
            <a:ext cx="7770065" cy="3846182"/>
          </a:xfrm>
          <a:prstGeom prst="rect">
            <a:avLst/>
          </a:prstGeom>
        </p:spPr>
      </p:pic>
      <p:pic>
        <p:nvPicPr>
          <p:cNvPr id="20" name="Picture 20"/>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3266827" y="2161925"/>
            <a:ext cx="7520436" cy="8635156"/>
          </a:xfrm>
          <a:prstGeom prst="rect">
            <a:avLst/>
          </a:prstGeom>
        </p:spPr>
      </p:pic>
      <p:pic>
        <p:nvPicPr>
          <p:cNvPr id="21" name="Picture 21"/>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a:off x="13266827" y="7651152"/>
            <a:ext cx="5275385" cy="4114800"/>
          </a:xfrm>
          <a:prstGeom prst="rect">
            <a:avLst/>
          </a:prstGeom>
        </p:spPr>
      </p:pic>
      <p:grpSp>
        <p:nvGrpSpPr>
          <p:cNvPr id="22" name="Group 22"/>
          <p:cNvGrpSpPr/>
          <p:nvPr/>
        </p:nvGrpSpPr>
        <p:grpSpPr>
          <a:xfrm>
            <a:off x="4427303" y="7400849"/>
            <a:ext cx="9497430" cy="1205273"/>
            <a:chOff x="0" y="0"/>
            <a:chExt cx="15411507" cy="1955799"/>
          </a:xfrm>
        </p:grpSpPr>
        <p:sp>
          <p:nvSpPr>
            <p:cNvPr id="23" name="Freeform 23"/>
            <p:cNvSpPr/>
            <p:nvPr/>
          </p:nvSpPr>
          <p:spPr>
            <a:xfrm>
              <a:off x="-1" y="0"/>
              <a:ext cx="15419165" cy="1955799"/>
            </a:xfrm>
            <a:custGeom>
              <a:avLst/>
              <a:gdLst/>
              <a:ahLst/>
              <a:cxnLst/>
              <a:rect l="l" t="t" r="r" b="b"/>
              <a:pathLst>
                <a:path w="15419165" h="1955799">
                  <a:moveTo>
                    <a:pt x="14912726" y="1938880"/>
                  </a:moveTo>
                  <a:cubicBezTo>
                    <a:pt x="14912726" y="1938880"/>
                    <a:pt x="14675732" y="1928911"/>
                    <a:pt x="14313592" y="1942355"/>
                  </a:cubicBezTo>
                  <a:cubicBezTo>
                    <a:pt x="13951453" y="1955799"/>
                    <a:pt x="490924" y="1955799"/>
                    <a:pt x="490924" y="1955799"/>
                  </a:cubicBezTo>
                  <a:cubicBezTo>
                    <a:pt x="245502" y="1955799"/>
                    <a:pt x="32509" y="1858531"/>
                    <a:pt x="31032" y="1698417"/>
                  </a:cubicBezTo>
                  <a:cubicBezTo>
                    <a:pt x="31032" y="1698417"/>
                    <a:pt x="0" y="746289"/>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14866179" y="0"/>
                    <a:pt x="14866179" y="0"/>
                  </a:cubicBezTo>
                  <a:cubicBezTo>
                    <a:pt x="15178079" y="0"/>
                    <a:pt x="15411508" y="101069"/>
                    <a:pt x="15403650" y="303616"/>
                  </a:cubicBezTo>
                  <a:cubicBezTo>
                    <a:pt x="15403650" y="303616"/>
                    <a:pt x="15401655" y="733970"/>
                    <a:pt x="15410411" y="998830"/>
                  </a:cubicBezTo>
                  <a:cubicBezTo>
                    <a:pt x="15419165" y="1292131"/>
                    <a:pt x="15372618" y="1625203"/>
                    <a:pt x="15372618" y="1625203"/>
                  </a:cubicBezTo>
                  <a:cubicBezTo>
                    <a:pt x="15369652" y="1805228"/>
                    <a:pt x="15158149" y="1938880"/>
                    <a:pt x="14912726" y="1938880"/>
                  </a:cubicBezTo>
                  <a:close/>
                </a:path>
              </a:pathLst>
            </a:custGeom>
            <a:solidFill>
              <a:srgbClr val="FFFFFF">
                <a:alpha val="61961"/>
              </a:srgbClr>
            </a:solidFill>
          </p:spPr>
        </p:sp>
      </p:grpSp>
      <p:pic>
        <p:nvPicPr>
          <p:cNvPr id="24" name="Picture 24"/>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a:fillRect/>
          </a:stretch>
        </p:blipFill>
        <p:spPr>
          <a:xfrm rot="-579868">
            <a:off x="2193414" y="4855036"/>
            <a:ext cx="2736187" cy="2044678"/>
          </a:xfrm>
          <a:prstGeom prst="rect">
            <a:avLst/>
          </a:prstGeom>
        </p:spPr>
      </p:pic>
      <p:sp>
        <p:nvSpPr>
          <p:cNvPr id="25" name="TextBox 25"/>
          <p:cNvSpPr txBox="1"/>
          <p:nvPr/>
        </p:nvSpPr>
        <p:spPr>
          <a:xfrm>
            <a:off x="8002699" y="6575129"/>
            <a:ext cx="2346638" cy="539748"/>
          </a:xfrm>
          <a:prstGeom prst="rect">
            <a:avLst/>
          </a:prstGeom>
        </p:spPr>
        <p:txBody>
          <a:bodyPr lIns="0" tIns="0" rIns="0" bIns="0" rtlCol="0" anchor="t">
            <a:spAutoFit/>
          </a:bodyPr>
          <a:lstStyle/>
          <a:p>
            <a:pPr marL="0" lvl="0" indent="0" algn="ctr">
              <a:lnSpc>
                <a:spcPts val="3999"/>
              </a:lnSpc>
              <a:spcBef>
                <a:spcPct val="0"/>
              </a:spcBef>
            </a:pPr>
            <a:r>
              <a:rPr lang="en-US" sz="3999">
                <a:solidFill>
                  <a:srgbClr val="EF7D3F"/>
                </a:solidFill>
                <a:latin typeface="Londrina Solid Regular"/>
              </a:rPr>
              <a:t>QR CODE</a:t>
            </a:r>
          </a:p>
        </p:txBody>
      </p:sp>
      <p:sp>
        <p:nvSpPr>
          <p:cNvPr id="26" name="TextBox 26"/>
          <p:cNvSpPr txBox="1"/>
          <p:nvPr/>
        </p:nvSpPr>
        <p:spPr>
          <a:xfrm>
            <a:off x="4672387" y="7788197"/>
            <a:ext cx="9007262" cy="980440"/>
          </a:xfrm>
          <a:prstGeom prst="rect">
            <a:avLst/>
          </a:prstGeom>
        </p:spPr>
        <p:txBody>
          <a:bodyPr lIns="0" tIns="0" rIns="0" bIns="0" rtlCol="0" anchor="t">
            <a:spAutoFit/>
          </a:bodyPr>
          <a:lstStyle/>
          <a:p>
            <a:pPr algn="ctr">
              <a:lnSpc>
                <a:spcPts val="2659"/>
              </a:lnSpc>
            </a:pPr>
            <a:r>
              <a:rPr lang="en-US" sz="1899">
                <a:solidFill>
                  <a:srgbClr val="026635"/>
                </a:solidFill>
                <a:latin typeface="Sniglet"/>
              </a:rPr>
              <a:t>https://quizizz.com/admin/quiz/6398086a5472d4001d4cd8c6/sejarah-penemuan-bunga-rafflesia?searchLocale=</a:t>
            </a:r>
          </a:p>
          <a:p>
            <a:pPr marL="0" lvl="0" indent="0" algn="ctr">
              <a:lnSpc>
                <a:spcPts val="2659"/>
              </a:lnSpc>
              <a:spcBef>
                <a:spcPct val="0"/>
              </a:spcBef>
            </a:pPr>
            <a:endParaRPr lang="en-US" sz="1899">
              <a:solidFill>
                <a:srgbClr val="026635"/>
              </a:solidFill>
              <a:latin typeface="Sniglet"/>
            </a:endParaRPr>
          </a:p>
        </p:txBody>
      </p:sp>
      <p:sp>
        <p:nvSpPr>
          <p:cNvPr id="27" name="TextBox 27"/>
          <p:cNvSpPr txBox="1"/>
          <p:nvPr/>
        </p:nvSpPr>
        <p:spPr>
          <a:xfrm>
            <a:off x="8339264" y="7438949"/>
            <a:ext cx="1609472" cy="377823"/>
          </a:xfrm>
          <a:prstGeom prst="rect">
            <a:avLst/>
          </a:prstGeom>
        </p:spPr>
        <p:txBody>
          <a:bodyPr lIns="0" tIns="0" rIns="0" bIns="0" rtlCol="0" anchor="t">
            <a:spAutoFit/>
          </a:bodyPr>
          <a:lstStyle/>
          <a:p>
            <a:pPr marL="0" lvl="0" indent="0" algn="ctr">
              <a:lnSpc>
                <a:spcPts val="2743"/>
              </a:lnSpc>
              <a:spcBef>
                <a:spcPct val="0"/>
              </a:spcBef>
            </a:pPr>
            <a:r>
              <a:rPr lang="en-US" sz="2743">
                <a:solidFill>
                  <a:srgbClr val="EF7D3F"/>
                </a:solidFill>
                <a:latin typeface="Londrina Solid Regular"/>
              </a:rPr>
              <a:t>LINK :</a:t>
            </a:r>
          </a:p>
        </p:txBody>
      </p:sp>
      <p:pic>
        <p:nvPicPr>
          <p:cNvPr id="28" name="Picture 28"/>
          <p:cNvPicPr>
            <a:picLocks noChangeAspect="1"/>
          </p:cNvPicPr>
          <p:nvPr/>
        </p:nvPicPr>
        <p:blipFill>
          <a:blip r:embed="rId18"/>
          <a:srcRect l="33872" r="47263" b="28955"/>
          <a:stretch>
            <a:fillRect/>
          </a:stretch>
        </p:blipFill>
        <p:spPr>
          <a:xfrm>
            <a:off x="12468034" y="-2967915"/>
            <a:ext cx="2682452" cy="5846688"/>
          </a:xfrm>
          <a:prstGeom prst="rect">
            <a:avLst/>
          </a:prstGeom>
        </p:spPr>
      </p:pic>
      <p:pic>
        <p:nvPicPr>
          <p:cNvPr id="29" name="Picture 29"/>
          <p:cNvPicPr>
            <a:picLocks noChangeAspect="1"/>
          </p:cNvPicPr>
          <p:nvPr/>
        </p:nvPicPr>
        <p:blipFill>
          <a:blip r:embed="rId19"/>
          <a:srcRect l="33872" r="47263" b="28955"/>
          <a:stretch>
            <a:fillRect/>
          </a:stretch>
        </p:blipFill>
        <p:spPr>
          <a:xfrm rot="680292">
            <a:off x="4438137" y="450714"/>
            <a:ext cx="2319750" cy="5056140"/>
          </a:xfrm>
          <a:prstGeom prst="rect">
            <a:avLst/>
          </a:prstGeom>
        </p:spPr>
      </p:pic>
      <p:pic>
        <p:nvPicPr>
          <p:cNvPr id="30" name="Picture 30">
            <a:hlinkClick r:id="rId20" action="ppaction://hlinksldjump"/>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 xmlns:asvg="http://schemas.microsoft.com/office/drawing/2016/SVG/main" r:embed="rId22"/>
              </a:ext>
            </a:extLst>
          </a:blip>
          <a:srcRect/>
          <a:stretch>
            <a:fillRect/>
          </a:stretch>
        </p:blipFill>
        <p:spPr>
          <a:xfrm>
            <a:off x="8549438" y="8768637"/>
            <a:ext cx="1254844" cy="1254844"/>
          </a:xfrm>
          <a:prstGeom prst="rect">
            <a:avLst/>
          </a:prstGeom>
        </p:spPr>
      </p:pic>
      <p:pic>
        <p:nvPicPr>
          <p:cNvPr id="31" name="Picture 31">
            <a:hlinkClick r:id="" action="ppaction://hlinkshowjump?jump=nextslide"/>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rcRect/>
          <a:stretch>
            <a:fillRect/>
          </a:stretch>
        </p:blipFill>
        <p:spPr>
          <a:xfrm>
            <a:off x="9974048" y="8829216"/>
            <a:ext cx="1392276" cy="1244347"/>
          </a:xfrm>
          <a:prstGeom prst="rect">
            <a:avLst/>
          </a:prstGeom>
        </p:spPr>
      </p:pic>
      <p:pic>
        <p:nvPicPr>
          <p:cNvPr id="32" name="Picture 32">
            <a:hlinkClick r:id="" action="ppaction://hlinkshowjump?jump=previousslide"/>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rcRect/>
          <a:stretch>
            <a:fillRect/>
          </a:stretch>
        </p:blipFill>
        <p:spPr>
          <a:xfrm flipH="1">
            <a:off x="6985712" y="8829216"/>
            <a:ext cx="1392276" cy="124434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17303" y="272021"/>
            <a:ext cx="5804878" cy="2873414"/>
          </a:xfrm>
          <a:prstGeom prst="rect">
            <a:avLst/>
          </a:prstGeom>
        </p:spPr>
      </p:pic>
      <p:pic>
        <p:nvPicPr>
          <p:cNvPr id="3" name="Picture 3"/>
          <p:cNvPicPr>
            <a:picLocks noChangeAspect="1"/>
          </p:cNvPicPr>
          <p:nvPr/>
        </p:nvPicPr>
        <p:blipFill>
          <a:blip r:embed="rId2"/>
          <a:srcRect/>
          <a:stretch>
            <a:fillRect/>
          </a:stretch>
        </p:blipFill>
        <p:spPr>
          <a:xfrm>
            <a:off x="14051920" y="687858"/>
            <a:ext cx="6261765" cy="309957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5006139" y="3373721"/>
            <a:ext cx="25980401" cy="713280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5727125" y="5833421"/>
            <a:ext cx="4275296" cy="4909004"/>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748967" y="6047649"/>
            <a:ext cx="3883273" cy="4458873"/>
          </a:xfrm>
          <a:prstGeom prst="rect">
            <a:avLst/>
          </a:prstGeom>
        </p:spPr>
      </p:pic>
      <p:grpSp>
        <p:nvGrpSpPr>
          <p:cNvPr id="7" name="Group 7"/>
          <p:cNvGrpSpPr/>
          <p:nvPr/>
        </p:nvGrpSpPr>
        <p:grpSpPr>
          <a:xfrm>
            <a:off x="-11027554" y="7841169"/>
            <a:ext cx="34143044" cy="20042158"/>
            <a:chOff x="0" y="0"/>
            <a:chExt cx="1384655" cy="812800"/>
          </a:xfrm>
        </p:grpSpPr>
        <p:sp>
          <p:nvSpPr>
            <p:cNvPr id="8" name="Freeform 8"/>
            <p:cNvSpPr/>
            <p:nvPr/>
          </p:nvSpPr>
          <p:spPr>
            <a:xfrm>
              <a:off x="287741" y="0"/>
              <a:ext cx="809173" cy="812800"/>
            </a:xfrm>
            <a:custGeom>
              <a:avLst/>
              <a:gdLst/>
              <a:ahLst/>
              <a:cxnLst/>
              <a:rect l="l" t="t" r="r" b="b"/>
              <a:pathLst>
                <a:path w="809173" h="812800">
                  <a:moveTo>
                    <a:pt x="404586" y="0"/>
                  </a:moveTo>
                  <a:cubicBezTo>
                    <a:pt x="628325" y="1001"/>
                    <a:pt x="809173" y="182659"/>
                    <a:pt x="809173" y="406400"/>
                  </a:cubicBezTo>
                  <a:cubicBezTo>
                    <a:pt x="809173" y="630141"/>
                    <a:pt x="628325" y="811799"/>
                    <a:pt x="404586" y="812800"/>
                  </a:cubicBezTo>
                  <a:cubicBezTo>
                    <a:pt x="180847" y="811799"/>
                    <a:pt x="0" y="630141"/>
                    <a:pt x="0" y="406400"/>
                  </a:cubicBezTo>
                  <a:cubicBezTo>
                    <a:pt x="0" y="182659"/>
                    <a:pt x="180847" y="1001"/>
                    <a:pt x="404586" y="0"/>
                  </a:cubicBezTo>
                  <a:close/>
                </a:path>
              </a:pathLst>
            </a:custGeom>
            <a:solidFill>
              <a:srgbClr val="47842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3760218" y="8287923"/>
            <a:ext cx="14998122" cy="4114800"/>
            <a:chOff x="0" y="0"/>
            <a:chExt cx="19997496" cy="5486400"/>
          </a:xfrm>
        </p:grpSpPr>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2963650" y="0"/>
              <a:ext cx="7033846" cy="5486400"/>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6481825" y="0"/>
              <a:ext cx="7033846" cy="5486400"/>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0" y="0"/>
              <a:ext cx="7033846" cy="5486400"/>
            </a:xfrm>
            <a:prstGeom prst="rect">
              <a:avLst/>
            </a:prstGeom>
          </p:spPr>
        </p:pic>
      </p:gr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788756" y="3310125"/>
            <a:ext cx="7520436" cy="8635156"/>
          </a:xfrm>
          <a:prstGeom prst="rect">
            <a:avLst/>
          </a:prstGeom>
        </p:spPr>
      </p:pic>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4784900" y="2514688"/>
            <a:ext cx="7520436" cy="8635156"/>
          </a:xfrm>
          <a:prstGeom prst="rect">
            <a:avLst/>
          </a:prstGeom>
        </p:spPr>
      </p:pic>
      <p:pic>
        <p:nvPicPr>
          <p:cNvPr id="16" name="Picture 16"/>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964121" y="9238759"/>
            <a:ext cx="4498513" cy="2535525"/>
          </a:xfrm>
          <a:prstGeom prst="rect">
            <a:avLst/>
          </a:prstGeom>
        </p:spPr>
      </p:pic>
      <p:pic>
        <p:nvPicPr>
          <p:cNvPr id="17" name="Picture 17"/>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14950795" y="9006356"/>
            <a:ext cx="5362891" cy="4114800"/>
          </a:xfrm>
          <a:prstGeom prst="rect">
            <a:avLst/>
          </a:prstGeom>
        </p:spPr>
      </p:pic>
      <p:pic>
        <p:nvPicPr>
          <p:cNvPr id="18" name="Picture 18"/>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681077" y="8685025"/>
            <a:ext cx="5362891" cy="4114800"/>
          </a:xfrm>
          <a:prstGeom prst="rect">
            <a:avLst/>
          </a:prstGeom>
        </p:spPr>
      </p:pic>
      <p:sp>
        <p:nvSpPr>
          <p:cNvPr id="19" name="TextBox 19"/>
          <p:cNvSpPr txBox="1"/>
          <p:nvPr/>
        </p:nvSpPr>
        <p:spPr>
          <a:xfrm>
            <a:off x="4155610" y="787161"/>
            <a:ext cx="9976779" cy="4821987"/>
          </a:xfrm>
          <a:prstGeom prst="rect">
            <a:avLst/>
          </a:prstGeom>
        </p:spPr>
        <p:txBody>
          <a:bodyPr lIns="0" tIns="0" rIns="0" bIns="0" rtlCol="0" anchor="t">
            <a:spAutoFit/>
          </a:bodyPr>
          <a:lstStyle/>
          <a:p>
            <a:pPr algn="ctr">
              <a:lnSpc>
                <a:spcPts val="12446"/>
              </a:lnSpc>
            </a:pPr>
            <a:r>
              <a:rPr lang="en-US" sz="12446">
                <a:solidFill>
                  <a:srgbClr val="414343"/>
                </a:solidFill>
                <a:latin typeface="Londrina Solid Regular"/>
              </a:rPr>
              <a:t>TERIMAKASIH</a:t>
            </a:r>
          </a:p>
          <a:p>
            <a:pPr algn="ctr">
              <a:lnSpc>
                <a:spcPts val="12446"/>
              </a:lnSpc>
            </a:pPr>
            <a:r>
              <a:rPr lang="en-US" sz="12446">
                <a:solidFill>
                  <a:srgbClr val="414343"/>
                </a:solidFill>
                <a:latin typeface="Londrina Solid Regular"/>
              </a:rPr>
              <a:t>&amp;</a:t>
            </a:r>
          </a:p>
          <a:p>
            <a:pPr marL="0" lvl="0" indent="0" algn="ctr">
              <a:lnSpc>
                <a:spcPts val="12446"/>
              </a:lnSpc>
              <a:spcBef>
                <a:spcPct val="0"/>
              </a:spcBef>
            </a:pPr>
            <a:r>
              <a:rPr lang="en-US" sz="12446">
                <a:solidFill>
                  <a:srgbClr val="414343"/>
                </a:solidFill>
                <a:latin typeface="Londrina Solid Regular"/>
              </a:rPr>
              <a:t>SAMPAI JUMPA</a:t>
            </a:r>
          </a:p>
        </p:txBody>
      </p:sp>
      <p:pic>
        <p:nvPicPr>
          <p:cNvPr id="20" name="Picture 20"/>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flipH="1">
            <a:off x="11347963" y="5609148"/>
            <a:ext cx="5530208" cy="7259223"/>
          </a:xfrm>
          <a:prstGeom prst="rect">
            <a:avLst/>
          </a:prstGeom>
        </p:spPr>
      </p:pic>
      <p:sp>
        <p:nvSpPr>
          <p:cNvPr id="21" name="TextBox 21"/>
          <p:cNvSpPr txBox="1"/>
          <p:nvPr/>
        </p:nvSpPr>
        <p:spPr>
          <a:xfrm>
            <a:off x="6343969" y="5465121"/>
            <a:ext cx="5774722" cy="669926"/>
          </a:xfrm>
          <a:prstGeom prst="rect">
            <a:avLst/>
          </a:prstGeom>
        </p:spPr>
        <p:txBody>
          <a:bodyPr lIns="0" tIns="0" rIns="0" bIns="0" rtlCol="0" anchor="t">
            <a:spAutoFit/>
          </a:bodyPr>
          <a:lstStyle/>
          <a:p>
            <a:pPr algn="ctr">
              <a:lnSpc>
                <a:spcPts val="5599"/>
              </a:lnSpc>
              <a:spcBef>
                <a:spcPct val="0"/>
              </a:spcBef>
            </a:pPr>
            <a:r>
              <a:rPr lang="en-US" sz="3999">
                <a:solidFill>
                  <a:srgbClr val="CB1E0E"/>
                </a:solidFill>
                <a:latin typeface="Sniglet"/>
              </a:rPr>
              <a:t>Jangan lupa belajar! </a:t>
            </a:r>
          </a:p>
        </p:txBody>
      </p:sp>
      <p:pic>
        <p:nvPicPr>
          <p:cNvPr id="22" name="Picture 22">
            <a:hlinkClick r:id="" action="ppaction://hlinkshowjump?jump=firstslide"/>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17027045" y="200003"/>
            <a:ext cx="837728" cy="830112"/>
          </a:xfrm>
          <a:prstGeom prst="rect">
            <a:avLst/>
          </a:prstGeom>
        </p:spPr>
      </p:pic>
      <p:grpSp>
        <p:nvGrpSpPr>
          <p:cNvPr id="23" name="Group 23"/>
          <p:cNvGrpSpPr/>
          <p:nvPr/>
        </p:nvGrpSpPr>
        <p:grpSpPr>
          <a:xfrm>
            <a:off x="15920877" y="200003"/>
            <a:ext cx="916883" cy="916883"/>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25" name="TextBox 25"/>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26" name="Picture 26"/>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rcRect/>
          <a:stretch>
            <a:fillRect/>
          </a:stretch>
        </p:blipFill>
        <p:spPr>
          <a:xfrm>
            <a:off x="16054703" y="272021"/>
            <a:ext cx="621756" cy="686076"/>
          </a:xfrm>
          <a:prstGeom prst="rect">
            <a:avLst/>
          </a:prstGeom>
        </p:spPr>
      </p:pic>
      <p:pic>
        <p:nvPicPr>
          <p:cNvPr id="27" name="Picture 27"/>
          <p:cNvPicPr>
            <a:picLocks noChangeAspect="1"/>
          </p:cNvPicPr>
          <p:nvPr/>
        </p:nvPicPr>
        <p:blipFill>
          <a:blip r:embed="rId19">
            <a:extLst>
              <a:ext uri="{28A0092B-C50C-407E-A947-70E740481C1C}">
                <a14:useLocalDpi xmlns:a14="http://schemas.microsoft.com/office/drawing/2010/main" val="0"/>
              </a:ext>
              <a:ext uri="{96DAC541-7B7A-43D3-8B79-37D633B846F1}">
                <asvg:svgBlip xmlns="" xmlns:asvg="http://schemas.microsoft.com/office/drawing/2016/SVG/main" r:embed="rId20"/>
              </a:ext>
            </a:extLst>
          </a:blip>
          <a:srcRect/>
          <a:stretch>
            <a:fillRect/>
          </a:stretch>
        </p:blipFill>
        <p:spPr>
          <a:xfrm rot="-904886">
            <a:off x="-3928" y="5926933"/>
            <a:ext cx="7528291" cy="5516184"/>
          </a:xfrm>
          <a:prstGeom prst="rect">
            <a:avLst/>
          </a:prstGeom>
        </p:spPr>
      </p:pic>
      <p:pic>
        <p:nvPicPr>
          <p:cNvPr id="28" name="Picture 28"/>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 xmlns:asvg="http://schemas.microsoft.com/office/drawing/2016/SVG/main" r:embed="rId22"/>
              </a:ext>
            </a:extLst>
          </a:blip>
          <a:srcRect/>
          <a:stretch>
            <a:fillRect/>
          </a:stretch>
        </p:blipFill>
        <p:spPr>
          <a:xfrm rot="791343">
            <a:off x="13587595" y="3995791"/>
            <a:ext cx="1997260" cy="147797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grpSp>
        <p:nvGrpSpPr>
          <p:cNvPr id="2" name="Group 2"/>
          <p:cNvGrpSpPr/>
          <p:nvPr/>
        </p:nvGrpSpPr>
        <p:grpSpPr>
          <a:xfrm>
            <a:off x="-16706442" y="8293591"/>
            <a:ext cx="52957412" cy="20042158"/>
            <a:chOff x="0" y="0"/>
            <a:chExt cx="2147662" cy="812800"/>
          </a:xfrm>
        </p:grpSpPr>
        <p:sp>
          <p:nvSpPr>
            <p:cNvPr id="3" name="Freeform 3"/>
            <p:cNvSpPr/>
            <p:nvPr/>
          </p:nvSpPr>
          <p:spPr>
            <a:xfrm>
              <a:off x="669244"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842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1568588" y="1982583"/>
            <a:ext cx="6573656" cy="3253960"/>
          </a:xfrm>
          <a:prstGeom prst="rect">
            <a:avLst/>
          </a:prstGeom>
        </p:spPr>
      </p:pic>
      <p:pic>
        <p:nvPicPr>
          <p:cNvPr id="6" name="Picture 6"/>
          <p:cNvPicPr>
            <a:picLocks noChangeAspect="1"/>
          </p:cNvPicPr>
          <p:nvPr/>
        </p:nvPicPr>
        <p:blipFill>
          <a:blip r:embed="rId2"/>
          <a:srcRect/>
          <a:stretch>
            <a:fillRect/>
          </a:stretch>
        </p:blipFill>
        <p:spPr>
          <a:xfrm>
            <a:off x="13756322" y="1156185"/>
            <a:ext cx="6573656" cy="3253960"/>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515368" y="2545517"/>
            <a:ext cx="7520436" cy="863515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282932" y="2336742"/>
            <a:ext cx="7520436" cy="8635156"/>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531935" y="6236191"/>
            <a:ext cx="5275385" cy="4114800"/>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741626" y="6172200"/>
            <a:ext cx="5275385" cy="4114800"/>
          </a:xfrm>
          <a:prstGeom prst="rect">
            <a:avLst/>
          </a:prstGeom>
        </p:spPr>
      </p:pic>
      <p:pic>
        <p:nvPicPr>
          <p:cNvPr id="11" name="Picture 11">
            <a:hlinkClick r:id="" action="ppaction://hlinkshowjump?jump=endshow"/>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7027045" y="200003"/>
            <a:ext cx="837728" cy="830112"/>
          </a:xfrm>
          <a:prstGeom prst="rect">
            <a:avLst/>
          </a:prstGeom>
        </p:spPr>
      </p:pic>
      <p:grpSp>
        <p:nvGrpSpPr>
          <p:cNvPr id="12" name="Group 12"/>
          <p:cNvGrpSpPr/>
          <p:nvPr/>
        </p:nvGrpSpPr>
        <p:grpSpPr>
          <a:xfrm>
            <a:off x="15920877" y="200003"/>
            <a:ext cx="916883" cy="916883"/>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14" name="TextBox 14"/>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15" name="Picture 1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6054703" y="272021"/>
            <a:ext cx="621756" cy="686076"/>
          </a:xfrm>
          <a:prstGeom prst="rect">
            <a:avLst/>
          </a:prstGeom>
        </p:spPr>
      </p:pic>
      <p:pic>
        <p:nvPicPr>
          <p:cNvPr id="16" name="Picture 16">
            <a:hlinkClick r:id="" action="ppaction://hlinkshowjump?jump=firstslide"/>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8702004" y="8605837"/>
            <a:ext cx="1254844" cy="1254844"/>
          </a:xfrm>
          <a:prstGeom prst="rect">
            <a:avLst/>
          </a:prstGeom>
        </p:spPr>
      </p:pic>
      <p:pic>
        <p:nvPicPr>
          <p:cNvPr id="17" name="Picture 17">
            <a:hlinkClick r:id="" action="ppaction://hlinkshowjump?jump=nextslide"/>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10402639" y="8666416"/>
            <a:ext cx="1392276" cy="1244347"/>
          </a:xfrm>
          <a:prstGeom prst="rect">
            <a:avLst/>
          </a:prstGeom>
        </p:spPr>
      </p:pic>
      <p:pic>
        <p:nvPicPr>
          <p:cNvPr id="18" name="Picture 18">
            <a:hlinkClick r:id="" action="ppaction://hlinkshowjump?jump=previousslide"/>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flipH="1">
            <a:off x="6831490" y="8666416"/>
            <a:ext cx="1392276" cy="1244347"/>
          </a:xfrm>
          <a:prstGeom prst="rect">
            <a:avLst/>
          </a:prstGeom>
        </p:spPr>
      </p:pic>
      <p:grpSp>
        <p:nvGrpSpPr>
          <p:cNvPr id="19" name="Group 19"/>
          <p:cNvGrpSpPr/>
          <p:nvPr/>
        </p:nvGrpSpPr>
        <p:grpSpPr>
          <a:xfrm>
            <a:off x="5357226" y="272021"/>
            <a:ext cx="7573548" cy="1478197"/>
            <a:chOff x="0" y="0"/>
            <a:chExt cx="12259303" cy="2392757"/>
          </a:xfrm>
        </p:grpSpPr>
        <p:sp>
          <p:nvSpPr>
            <p:cNvPr id="20" name="Freeform 20"/>
            <p:cNvSpPr/>
            <p:nvPr/>
          </p:nvSpPr>
          <p:spPr>
            <a:xfrm>
              <a:off x="-1" y="0"/>
              <a:ext cx="12266962" cy="2392758"/>
            </a:xfrm>
            <a:custGeom>
              <a:avLst/>
              <a:gdLst/>
              <a:ahLst/>
              <a:cxnLst/>
              <a:rect l="l" t="t" r="r" b="b"/>
              <a:pathLst>
                <a:path w="12266962" h="2392758">
                  <a:moveTo>
                    <a:pt x="11760523" y="2375839"/>
                  </a:moveTo>
                  <a:cubicBezTo>
                    <a:pt x="11760523" y="2375839"/>
                    <a:pt x="11523526" y="2365869"/>
                    <a:pt x="11161387" y="2379313"/>
                  </a:cubicBezTo>
                  <a:cubicBezTo>
                    <a:pt x="10799250" y="2392758"/>
                    <a:pt x="490924" y="2392758"/>
                    <a:pt x="490924" y="2392758"/>
                  </a:cubicBezTo>
                  <a:cubicBezTo>
                    <a:pt x="245502" y="2392758"/>
                    <a:pt x="32509" y="2295490"/>
                    <a:pt x="31032" y="2135375"/>
                  </a:cubicBezTo>
                  <a:cubicBezTo>
                    <a:pt x="31032" y="2135375"/>
                    <a:pt x="0" y="1084756"/>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11713974" y="0"/>
                    <a:pt x="11713974" y="0"/>
                  </a:cubicBezTo>
                  <a:cubicBezTo>
                    <a:pt x="12025875" y="0"/>
                    <a:pt x="12259303" y="101069"/>
                    <a:pt x="12251446" y="303616"/>
                  </a:cubicBezTo>
                  <a:cubicBezTo>
                    <a:pt x="12251446" y="303616"/>
                    <a:pt x="12249451" y="1042316"/>
                    <a:pt x="12258206" y="1435788"/>
                  </a:cubicBezTo>
                  <a:cubicBezTo>
                    <a:pt x="12266962" y="1729090"/>
                    <a:pt x="12220413" y="2062161"/>
                    <a:pt x="12220413" y="2062161"/>
                  </a:cubicBezTo>
                  <a:cubicBezTo>
                    <a:pt x="12217448" y="2242186"/>
                    <a:pt x="12005945" y="2375839"/>
                    <a:pt x="11760523" y="2375839"/>
                  </a:cubicBezTo>
                  <a:close/>
                </a:path>
              </a:pathLst>
            </a:custGeom>
            <a:solidFill>
              <a:srgbClr val="FFFFFF"/>
            </a:solidFill>
          </p:spPr>
        </p:sp>
      </p:grpSp>
      <p:pic>
        <p:nvPicPr>
          <p:cNvPr id="21" name="Picture 21">
            <a:hlinkClick r:id="" action="ppaction://hlinkshowjump?jump=nextslide"/>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5528255" y="2214227"/>
            <a:ext cx="3930214" cy="775257"/>
          </a:xfrm>
          <a:prstGeom prst="rect">
            <a:avLst/>
          </a:prstGeom>
        </p:spPr>
      </p:pic>
      <p:pic>
        <p:nvPicPr>
          <p:cNvPr id="22" name="Picture 22">
            <a:hlinkClick r:id="rId17" action="ppaction://hlinksldjump"/>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9005291" y="3204768"/>
            <a:ext cx="3930214" cy="775257"/>
          </a:xfrm>
          <a:prstGeom prst="rect">
            <a:avLst/>
          </a:prstGeom>
        </p:spPr>
      </p:pic>
      <p:pic>
        <p:nvPicPr>
          <p:cNvPr id="23" name="Picture 23">
            <a:hlinkClick r:id="rId20" action="ppaction://hlinksldjump"/>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5466682" y="4081589"/>
            <a:ext cx="3930214" cy="775257"/>
          </a:xfrm>
          <a:prstGeom prst="rect">
            <a:avLst/>
          </a:prstGeom>
        </p:spPr>
      </p:pic>
      <p:pic>
        <p:nvPicPr>
          <p:cNvPr id="24" name="Picture 24">
            <a:hlinkClick r:id="rId21" action="ppaction://hlinksldjump"/>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8941302" y="5093371"/>
            <a:ext cx="3930214" cy="775257"/>
          </a:xfrm>
          <a:prstGeom prst="rect">
            <a:avLst/>
          </a:prstGeom>
        </p:spPr>
      </p:pic>
      <p:pic>
        <p:nvPicPr>
          <p:cNvPr id="25" name="Picture 25">
            <a:hlinkClick r:id="rId22" action="ppaction://hlinksldjump"/>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5600037" y="6236191"/>
            <a:ext cx="3796859" cy="748952"/>
          </a:xfrm>
          <a:prstGeom prst="rect">
            <a:avLst/>
          </a:prstGeom>
        </p:spPr>
      </p:pic>
      <p:pic>
        <p:nvPicPr>
          <p:cNvPr id="26" name="Picture 26">
            <a:hlinkClick r:id="" action="ppaction://hlinkshowjump?jump=nextslide"/>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rcRect/>
          <a:stretch>
            <a:fillRect/>
          </a:stretch>
        </p:blipFill>
        <p:spPr>
          <a:xfrm rot="-489594">
            <a:off x="5155127" y="1940650"/>
            <a:ext cx="746256" cy="1073750"/>
          </a:xfrm>
          <a:prstGeom prst="rect">
            <a:avLst/>
          </a:prstGeom>
        </p:spPr>
      </p:pic>
      <p:pic>
        <p:nvPicPr>
          <p:cNvPr id="27" name="Picture 27">
            <a:hlinkClick r:id="rId17" action="ppaction://hlinksldjump"/>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rcRect/>
          <a:stretch>
            <a:fillRect/>
          </a:stretch>
        </p:blipFill>
        <p:spPr>
          <a:xfrm rot="644311">
            <a:off x="12196374" y="2406740"/>
            <a:ext cx="1282135" cy="1569140"/>
          </a:xfrm>
          <a:prstGeom prst="rect">
            <a:avLst/>
          </a:prstGeom>
        </p:spPr>
      </p:pic>
      <p:pic>
        <p:nvPicPr>
          <p:cNvPr id="28" name="Picture 28">
            <a:hlinkClick r:id="rId20" action="ppaction://hlinksldjump"/>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 xmlns:asvg="http://schemas.microsoft.com/office/drawing/2016/SVG/main" r:embed="rId28"/>
              </a:ext>
            </a:extLst>
          </a:blip>
          <a:srcRect/>
          <a:stretch>
            <a:fillRect/>
          </a:stretch>
        </p:blipFill>
        <p:spPr>
          <a:xfrm>
            <a:off x="5177697" y="4006897"/>
            <a:ext cx="927388" cy="927388"/>
          </a:xfrm>
          <a:prstGeom prst="rect">
            <a:avLst/>
          </a:prstGeom>
        </p:spPr>
      </p:pic>
      <p:pic>
        <p:nvPicPr>
          <p:cNvPr id="29" name="Picture 29">
            <a:hlinkClick r:id="rId21" action="ppaction://hlinksldjump"/>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 xmlns:asvg="http://schemas.microsoft.com/office/drawing/2016/SVG/main" r:embed="rId30"/>
              </a:ext>
            </a:extLst>
          </a:blip>
          <a:srcRect/>
          <a:stretch>
            <a:fillRect/>
          </a:stretch>
        </p:blipFill>
        <p:spPr>
          <a:xfrm>
            <a:off x="12280201" y="4962261"/>
            <a:ext cx="1182630" cy="950404"/>
          </a:xfrm>
          <a:prstGeom prst="rect">
            <a:avLst/>
          </a:prstGeom>
        </p:spPr>
      </p:pic>
      <p:pic>
        <p:nvPicPr>
          <p:cNvPr id="30" name="Picture 30"/>
          <p:cNvPicPr>
            <a:picLocks noChangeAspect="1"/>
          </p:cNvPicPr>
          <p:nvPr/>
        </p:nvPicPr>
        <p:blipFill>
          <a:blip r:embed="rId31">
            <a:extLst>
              <a:ext uri="{28A0092B-C50C-407E-A947-70E740481C1C}">
                <a14:useLocalDpi xmlns:a14="http://schemas.microsoft.com/office/drawing/2010/main" val="0"/>
              </a:ext>
              <a:ext uri="{96DAC541-7B7A-43D3-8B79-37D633B846F1}">
                <asvg:svgBlip xmlns="" xmlns:asvg="http://schemas.microsoft.com/office/drawing/2016/SVG/main" r:embed="rId32"/>
              </a:ext>
            </a:extLst>
          </a:blip>
          <a:srcRect/>
          <a:stretch>
            <a:fillRect/>
          </a:stretch>
        </p:blipFill>
        <p:spPr>
          <a:xfrm>
            <a:off x="11700422" y="7662188"/>
            <a:ext cx="8855622" cy="2672788"/>
          </a:xfrm>
          <a:prstGeom prst="rect">
            <a:avLst/>
          </a:prstGeom>
        </p:spPr>
      </p:pic>
      <p:pic>
        <p:nvPicPr>
          <p:cNvPr id="31" name="Picture 31"/>
          <p:cNvPicPr>
            <a:picLocks noChangeAspect="1"/>
          </p:cNvPicPr>
          <p:nvPr/>
        </p:nvPicPr>
        <p:blipFill>
          <a:blip r:embed="rId31">
            <a:extLst>
              <a:ext uri="{28A0092B-C50C-407E-A947-70E740481C1C}">
                <a14:useLocalDpi xmlns:a14="http://schemas.microsoft.com/office/drawing/2010/main" val="0"/>
              </a:ext>
              <a:ext uri="{96DAC541-7B7A-43D3-8B79-37D633B846F1}">
                <asvg:svgBlip xmlns="" xmlns:asvg="http://schemas.microsoft.com/office/drawing/2016/SVG/main" r:embed="rId32"/>
              </a:ext>
            </a:extLst>
          </a:blip>
          <a:srcRect/>
          <a:stretch>
            <a:fillRect/>
          </a:stretch>
        </p:blipFill>
        <p:spPr>
          <a:xfrm>
            <a:off x="-2046739" y="7614212"/>
            <a:ext cx="8855622" cy="2672788"/>
          </a:xfrm>
          <a:prstGeom prst="rect">
            <a:avLst/>
          </a:prstGeom>
        </p:spPr>
      </p:pic>
      <p:pic>
        <p:nvPicPr>
          <p:cNvPr id="32" name="Picture 32"/>
          <p:cNvPicPr>
            <a:picLocks noChangeAspect="1"/>
          </p:cNvPicPr>
          <p:nvPr/>
        </p:nvPicPr>
        <p:blipFill>
          <a:blip r:embed="rId33">
            <a:extLst>
              <a:ext uri="{28A0092B-C50C-407E-A947-70E740481C1C}">
                <a14:useLocalDpi xmlns:a14="http://schemas.microsoft.com/office/drawing/2010/main" val="0"/>
              </a:ext>
              <a:ext uri="{96DAC541-7B7A-43D3-8B79-37D633B846F1}">
                <asvg:svgBlip xmlns="" xmlns:asvg="http://schemas.microsoft.com/office/drawing/2016/SVG/main" r:embed="rId34"/>
              </a:ext>
            </a:extLst>
          </a:blip>
          <a:srcRect/>
          <a:stretch>
            <a:fillRect/>
          </a:stretch>
        </p:blipFill>
        <p:spPr>
          <a:xfrm>
            <a:off x="14036229" y="8229600"/>
            <a:ext cx="2329353" cy="1740662"/>
          </a:xfrm>
          <a:prstGeom prst="rect">
            <a:avLst/>
          </a:prstGeom>
        </p:spPr>
      </p:pic>
      <p:pic>
        <p:nvPicPr>
          <p:cNvPr id="33" name="Picture 33"/>
          <p:cNvPicPr>
            <a:picLocks noChangeAspect="1"/>
          </p:cNvPicPr>
          <p:nvPr/>
        </p:nvPicPr>
        <p:blipFill>
          <a:blip r:embed="rId33">
            <a:extLst>
              <a:ext uri="{28A0092B-C50C-407E-A947-70E740481C1C}">
                <a14:useLocalDpi xmlns:a14="http://schemas.microsoft.com/office/drawing/2010/main" val="0"/>
              </a:ext>
              <a:ext uri="{96DAC541-7B7A-43D3-8B79-37D633B846F1}">
                <asvg:svgBlip xmlns="" xmlns:asvg="http://schemas.microsoft.com/office/drawing/2016/SVG/main" r:embed="rId34"/>
              </a:ext>
            </a:extLst>
          </a:blip>
          <a:srcRect/>
          <a:stretch>
            <a:fillRect/>
          </a:stretch>
        </p:blipFill>
        <p:spPr>
          <a:xfrm flipH="1">
            <a:off x="2700291" y="8293591"/>
            <a:ext cx="2243720" cy="1676670"/>
          </a:xfrm>
          <a:prstGeom prst="rect">
            <a:avLst/>
          </a:prstGeom>
        </p:spPr>
      </p:pic>
      <p:pic>
        <p:nvPicPr>
          <p:cNvPr id="34" name="Picture 34">
            <a:hlinkClick r:id="rId35" action="ppaction://hlinksldjump"/>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9005291" y="7274559"/>
            <a:ext cx="3930214" cy="775257"/>
          </a:xfrm>
          <a:prstGeom prst="rect">
            <a:avLst/>
          </a:prstGeom>
        </p:spPr>
      </p:pic>
      <p:pic>
        <p:nvPicPr>
          <p:cNvPr id="35" name="Picture 35">
            <a:hlinkClick r:id="rId22" action="ppaction://hlinksldjump"/>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 xmlns:asvg="http://schemas.microsoft.com/office/drawing/2016/SVG/main" r:embed="rId37"/>
              </a:ext>
            </a:extLst>
          </a:blip>
          <a:srcRect/>
          <a:stretch>
            <a:fillRect/>
          </a:stretch>
        </p:blipFill>
        <p:spPr>
          <a:xfrm rot="-487096">
            <a:off x="5235084" y="6095484"/>
            <a:ext cx="1070519" cy="888709"/>
          </a:xfrm>
          <a:prstGeom prst="rect">
            <a:avLst/>
          </a:prstGeom>
        </p:spPr>
      </p:pic>
      <p:pic>
        <p:nvPicPr>
          <p:cNvPr id="36" name="Picture 36">
            <a:hlinkClick r:id="rId35" action="ppaction://hlinksldjump"/>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 xmlns:asvg="http://schemas.microsoft.com/office/drawing/2016/SVG/main" r:embed="rId39"/>
              </a:ext>
            </a:extLst>
          </a:blip>
          <a:srcRect/>
          <a:stretch>
            <a:fillRect/>
          </a:stretch>
        </p:blipFill>
        <p:spPr>
          <a:xfrm rot="487320">
            <a:off x="11991135" y="6943688"/>
            <a:ext cx="1219593" cy="1108721"/>
          </a:xfrm>
          <a:prstGeom prst="rect">
            <a:avLst/>
          </a:prstGeom>
        </p:spPr>
      </p:pic>
      <p:pic>
        <p:nvPicPr>
          <p:cNvPr id="37" name="Picture 37"/>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 xmlns:asvg="http://schemas.microsoft.com/office/drawing/2016/SVG/main" r:embed="rId41"/>
              </a:ext>
            </a:extLst>
          </a:blip>
          <a:srcRect/>
          <a:stretch>
            <a:fillRect/>
          </a:stretch>
        </p:blipFill>
        <p:spPr>
          <a:xfrm>
            <a:off x="805587" y="518834"/>
            <a:ext cx="878526" cy="878526"/>
          </a:xfrm>
          <a:prstGeom prst="rect">
            <a:avLst/>
          </a:prstGeom>
        </p:spPr>
      </p:pic>
      <p:sp>
        <p:nvSpPr>
          <p:cNvPr id="38" name="TextBox 38"/>
          <p:cNvSpPr txBox="1"/>
          <p:nvPr/>
        </p:nvSpPr>
        <p:spPr>
          <a:xfrm>
            <a:off x="6240901" y="314325"/>
            <a:ext cx="5820513" cy="1514475"/>
          </a:xfrm>
          <a:prstGeom prst="rect">
            <a:avLst/>
          </a:prstGeom>
        </p:spPr>
        <p:txBody>
          <a:bodyPr lIns="0" tIns="0" rIns="0" bIns="0" rtlCol="0" anchor="t">
            <a:spAutoFit/>
          </a:bodyPr>
          <a:lstStyle/>
          <a:p>
            <a:pPr marL="0" lvl="0" indent="0" algn="ctr">
              <a:lnSpc>
                <a:spcPts val="11550"/>
              </a:lnSpc>
              <a:spcBef>
                <a:spcPct val="0"/>
              </a:spcBef>
            </a:pPr>
            <a:r>
              <a:rPr lang="en-US" sz="10500">
                <a:solidFill>
                  <a:srgbClr val="EF7D3F"/>
                </a:solidFill>
                <a:latin typeface="Londrina Solid Regular"/>
              </a:rPr>
              <a:t>MAIN MENU</a:t>
            </a:r>
          </a:p>
        </p:txBody>
      </p:sp>
      <p:sp>
        <p:nvSpPr>
          <p:cNvPr id="39" name="TextBox 39"/>
          <p:cNvSpPr txBox="1"/>
          <p:nvPr/>
        </p:nvSpPr>
        <p:spPr>
          <a:xfrm>
            <a:off x="6105085" y="2095309"/>
            <a:ext cx="2653408" cy="793294"/>
          </a:xfrm>
          <a:prstGeom prst="rect">
            <a:avLst/>
          </a:prstGeom>
        </p:spPr>
        <p:txBody>
          <a:bodyPr lIns="0" tIns="0" rIns="0" bIns="0" rtlCol="0" anchor="t">
            <a:spAutoFit/>
          </a:bodyPr>
          <a:lstStyle/>
          <a:p>
            <a:pPr algn="ctr">
              <a:lnSpc>
                <a:spcPts val="7014"/>
              </a:lnSpc>
            </a:pPr>
            <a:r>
              <a:rPr lang="id-ID" sz="4800" dirty="0" smtClean="0">
                <a:solidFill>
                  <a:schemeClr val="bg1"/>
                </a:solidFill>
                <a:latin typeface="Gagalin"/>
              </a:rPr>
              <a:t>PETUNJUK</a:t>
            </a:r>
            <a:endParaRPr lang="en-US" sz="4800" dirty="0">
              <a:solidFill>
                <a:schemeClr val="bg1"/>
              </a:solidFill>
              <a:latin typeface="Gagalin"/>
            </a:endParaRPr>
          </a:p>
        </p:txBody>
      </p:sp>
      <p:sp>
        <p:nvSpPr>
          <p:cNvPr id="40" name="TextBox 40"/>
          <p:cNvSpPr txBox="1"/>
          <p:nvPr/>
        </p:nvSpPr>
        <p:spPr>
          <a:xfrm>
            <a:off x="9620150" y="3101747"/>
            <a:ext cx="2700496" cy="798552"/>
          </a:xfrm>
          <a:prstGeom prst="rect">
            <a:avLst/>
          </a:prstGeom>
        </p:spPr>
        <p:txBody>
          <a:bodyPr wrap="square" lIns="0" tIns="0" rIns="0" bIns="0" rtlCol="0" anchor="t">
            <a:spAutoFit/>
          </a:bodyPr>
          <a:lstStyle/>
          <a:p>
            <a:pPr algn="ctr">
              <a:lnSpc>
                <a:spcPts val="7014"/>
              </a:lnSpc>
            </a:pPr>
            <a:r>
              <a:rPr lang="id-ID" sz="4800" dirty="0" smtClean="0">
                <a:solidFill>
                  <a:srgbClr val="E54F14"/>
                </a:solidFill>
                <a:latin typeface="Gagalin" charset="0"/>
              </a:rPr>
              <a:t>TUJUAN</a:t>
            </a:r>
            <a:endParaRPr lang="en-US" sz="4800" dirty="0">
              <a:solidFill>
                <a:srgbClr val="E54F14"/>
              </a:solidFill>
              <a:latin typeface="Gagalin" charset="0"/>
            </a:endParaRPr>
          </a:p>
        </p:txBody>
      </p:sp>
      <p:sp>
        <p:nvSpPr>
          <p:cNvPr id="41" name="TextBox 41"/>
          <p:cNvSpPr txBox="1"/>
          <p:nvPr/>
        </p:nvSpPr>
        <p:spPr>
          <a:xfrm>
            <a:off x="6296764" y="3970996"/>
            <a:ext cx="2461729" cy="798552"/>
          </a:xfrm>
          <a:prstGeom prst="rect">
            <a:avLst/>
          </a:prstGeom>
        </p:spPr>
        <p:txBody>
          <a:bodyPr wrap="square" lIns="0" tIns="0" rIns="0" bIns="0" rtlCol="0" anchor="t">
            <a:spAutoFit/>
          </a:bodyPr>
          <a:lstStyle/>
          <a:p>
            <a:pPr algn="ctr">
              <a:lnSpc>
                <a:spcPts val="7014"/>
              </a:lnSpc>
            </a:pPr>
            <a:r>
              <a:rPr lang="id-ID" sz="4800" dirty="0" smtClean="0">
                <a:solidFill>
                  <a:schemeClr val="bg1"/>
                </a:solidFill>
                <a:latin typeface="Gagalin" charset="0"/>
              </a:rPr>
              <a:t>PROFIL</a:t>
            </a:r>
            <a:endParaRPr lang="en-US" sz="4800" dirty="0">
              <a:solidFill>
                <a:schemeClr val="bg1"/>
              </a:solidFill>
              <a:latin typeface="Gagalin" charset="0"/>
            </a:endParaRPr>
          </a:p>
        </p:txBody>
      </p:sp>
      <p:sp>
        <p:nvSpPr>
          <p:cNvPr id="42" name="TextBox 42"/>
          <p:cNvSpPr txBox="1"/>
          <p:nvPr/>
        </p:nvSpPr>
        <p:spPr>
          <a:xfrm>
            <a:off x="10132179" y="4995640"/>
            <a:ext cx="1933196" cy="863330"/>
          </a:xfrm>
          <a:prstGeom prst="rect">
            <a:avLst/>
          </a:prstGeom>
        </p:spPr>
        <p:txBody>
          <a:bodyPr lIns="0" tIns="0" rIns="0" bIns="0" rtlCol="0" anchor="t">
            <a:spAutoFit/>
          </a:bodyPr>
          <a:lstStyle/>
          <a:p>
            <a:pPr algn="ctr">
              <a:lnSpc>
                <a:spcPts val="7014"/>
              </a:lnSpc>
            </a:pPr>
            <a:r>
              <a:rPr lang="en-US" sz="5010" dirty="0" err="1">
                <a:solidFill>
                  <a:srgbClr val="E54F14"/>
                </a:solidFill>
                <a:latin typeface="Gagalin"/>
              </a:rPr>
              <a:t>materi</a:t>
            </a:r>
            <a:endParaRPr lang="en-US" sz="5010" dirty="0">
              <a:solidFill>
                <a:srgbClr val="E54F14"/>
              </a:solidFill>
              <a:latin typeface="Gagalin"/>
            </a:endParaRPr>
          </a:p>
        </p:txBody>
      </p:sp>
      <p:sp>
        <p:nvSpPr>
          <p:cNvPr id="43" name="TextBox 43"/>
          <p:cNvSpPr txBox="1"/>
          <p:nvPr/>
        </p:nvSpPr>
        <p:spPr>
          <a:xfrm>
            <a:off x="6350687" y="6140562"/>
            <a:ext cx="2285350" cy="798552"/>
          </a:xfrm>
          <a:prstGeom prst="rect">
            <a:avLst/>
          </a:prstGeom>
        </p:spPr>
        <p:txBody>
          <a:bodyPr wrap="square" lIns="0" tIns="0" rIns="0" bIns="0" rtlCol="0" anchor="t">
            <a:spAutoFit/>
          </a:bodyPr>
          <a:lstStyle/>
          <a:p>
            <a:pPr algn="ctr">
              <a:lnSpc>
                <a:spcPts val="7014"/>
              </a:lnSpc>
            </a:pPr>
            <a:r>
              <a:rPr lang="id-ID" sz="4800" dirty="0" smtClean="0">
                <a:solidFill>
                  <a:schemeClr val="bg1"/>
                </a:solidFill>
                <a:latin typeface="Gagalin" charset="0"/>
              </a:rPr>
              <a:t>VIDEO</a:t>
            </a:r>
            <a:endParaRPr lang="en-US" sz="4800" dirty="0">
              <a:solidFill>
                <a:schemeClr val="bg1"/>
              </a:solidFill>
              <a:latin typeface="Gagalin" charset="0"/>
            </a:endParaRPr>
          </a:p>
        </p:txBody>
      </p:sp>
      <p:sp>
        <p:nvSpPr>
          <p:cNvPr id="44" name="TextBox 44"/>
          <p:cNvSpPr txBox="1"/>
          <p:nvPr/>
        </p:nvSpPr>
        <p:spPr>
          <a:xfrm>
            <a:off x="10202012" y="7214936"/>
            <a:ext cx="1536771" cy="798552"/>
          </a:xfrm>
          <a:prstGeom prst="rect">
            <a:avLst/>
          </a:prstGeom>
        </p:spPr>
        <p:txBody>
          <a:bodyPr wrap="square" lIns="0" tIns="0" rIns="0" bIns="0" rtlCol="0" anchor="t">
            <a:spAutoFit/>
          </a:bodyPr>
          <a:lstStyle/>
          <a:p>
            <a:pPr algn="ctr">
              <a:lnSpc>
                <a:spcPts val="7014"/>
              </a:lnSpc>
            </a:pPr>
            <a:r>
              <a:rPr lang="id-ID" sz="4800" dirty="0" smtClean="0">
                <a:solidFill>
                  <a:srgbClr val="E54F14"/>
                </a:solidFill>
                <a:latin typeface="Gagalin" charset="0"/>
              </a:rPr>
              <a:t>QUIZ</a:t>
            </a:r>
            <a:endParaRPr lang="en-US" sz="4800" dirty="0">
              <a:solidFill>
                <a:srgbClr val="E54F14"/>
              </a:solidFill>
              <a:latin typeface="Gagalin"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grpSp>
        <p:nvGrpSpPr>
          <p:cNvPr id="2" name="Group 2"/>
          <p:cNvGrpSpPr/>
          <p:nvPr/>
        </p:nvGrpSpPr>
        <p:grpSpPr>
          <a:xfrm>
            <a:off x="-11786964" y="7631866"/>
            <a:ext cx="39443965" cy="18781186"/>
            <a:chOff x="0" y="0"/>
            <a:chExt cx="1599631" cy="761662"/>
          </a:xfrm>
        </p:grpSpPr>
        <p:sp>
          <p:nvSpPr>
            <p:cNvPr id="3" name="Freeform 3"/>
            <p:cNvSpPr/>
            <p:nvPr/>
          </p:nvSpPr>
          <p:spPr>
            <a:xfrm>
              <a:off x="535291" y="0"/>
              <a:ext cx="529048" cy="761662"/>
            </a:xfrm>
            <a:custGeom>
              <a:avLst/>
              <a:gdLst/>
              <a:ahLst/>
              <a:cxnLst/>
              <a:rect l="l" t="t" r="r" b="b"/>
              <a:pathLst>
                <a:path w="529048" h="761662">
                  <a:moveTo>
                    <a:pt x="264524" y="0"/>
                  </a:moveTo>
                  <a:cubicBezTo>
                    <a:pt x="423572" y="59252"/>
                    <a:pt x="529049" y="211105"/>
                    <a:pt x="529049" y="380831"/>
                  </a:cubicBezTo>
                  <a:cubicBezTo>
                    <a:pt x="529049" y="550557"/>
                    <a:pt x="423572" y="702410"/>
                    <a:pt x="264524" y="761662"/>
                  </a:cubicBezTo>
                  <a:cubicBezTo>
                    <a:pt x="105477" y="702410"/>
                    <a:pt x="0" y="550557"/>
                    <a:pt x="0" y="380831"/>
                  </a:cubicBezTo>
                  <a:cubicBezTo>
                    <a:pt x="0" y="211105"/>
                    <a:pt x="105477" y="59252"/>
                    <a:pt x="264524" y="0"/>
                  </a:cubicBezTo>
                  <a:close/>
                </a:path>
              </a:pathLst>
            </a:custGeom>
            <a:solidFill>
              <a:srgbClr val="47842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2406681" y="1654052"/>
            <a:ext cx="8331003" cy="9565870"/>
          </a:xfrm>
          <a:prstGeom prst="rect">
            <a:avLst/>
          </a:prstGeom>
        </p:spPr>
      </p:pic>
      <p:grpSp>
        <p:nvGrpSpPr>
          <p:cNvPr id="6" name="Group 6"/>
          <p:cNvGrpSpPr/>
          <p:nvPr/>
        </p:nvGrpSpPr>
        <p:grpSpPr>
          <a:xfrm>
            <a:off x="6104549" y="374610"/>
            <a:ext cx="6078901" cy="1484551"/>
            <a:chOff x="0" y="0"/>
            <a:chExt cx="12259303" cy="2993891"/>
          </a:xfrm>
        </p:grpSpPr>
        <p:sp>
          <p:nvSpPr>
            <p:cNvPr id="7" name="Freeform 7"/>
            <p:cNvSpPr/>
            <p:nvPr/>
          </p:nvSpPr>
          <p:spPr>
            <a:xfrm>
              <a:off x="-1" y="0"/>
              <a:ext cx="12266962" cy="2993891"/>
            </a:xfrm>
            <a:custGeom>
              <a:avLst/>
              <a:gdLst/>
              <a:ahLst/>
              <a:cxnLst/>
              <a:rect l="l" t="t" r="r" b="b"/>
              <a:pathLst>
                <a:path w="12266962" h="2993891">
                  <a:moveTo>
                    <a:pt x="11760523" y="2976972"/>
                  </a:moveTo>
                  <a:cubicBezTo>
                    <a:pt x="11760523" y="2976972"/>
                    <a:pt x="11523526" y="2967002"/>
                    <a:pt x="11161387" y="2980446"/>
                  </a:cubicBezTo>
                  <a:cubicBezTo>
                    <a:pt x="10799250" y="2993891"/>
                    <a:pt x="490924" y="2993891"/>
                    <a:pt x="490924" y="2993891"/>
                  </a:cubicBezTo>
                  <a:cubicBezTo>
                    <a:pt x="245502" y="2993891"/>
                    <a:pt x="32509" y="2896623"/>
                    <a:pt x="31032" y="2736509"/>
                  </a:cubicBezTo>
                  <a:cubicBezTo>
                    <a:pt x="31032" y="2736509"/>
                    <a:pt x="0" y="1550391"/>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11713974" y="0"/>
                    <a:pt x="11713974" y="0"/>
                  </a:cubicBezTo>
                  <a:cubicBezTo>
                    <a:pt x="12025875" y="0"/>
                    <a:pt x="12259303" y="101069"/>
                    <a:pt x="12251446" y="303616"/>
                  </a:cubicBezTo>
                  <a:cubicBezTo>
                    <a:pt x="12251446" y="303616"/>
                    <a:pt x="12249451" y="1466514"/>
                    <a:pt x="12258206" y="2036921"/>
                  </a:cubicBezTo>
                  <a:cubicBezTo>
                    <a:pt x="12266962" y="2330223"/>
                    <a:pt x="12220413" y="2663294"/>
                    <a:pt x="12220413" y="2663294"/>
                  </a:cubicBezTo>
                  <a:cubicBezTo>
                    <a:pt x="12217448" y="2843319"/>
                    <a:pt x="12005945" y="2976972"/>
                    <a:pt x="11760523" y="2976972"/>
                  </a:cubicBezTo>
                  <a:close/>
                </a:path>
              </a:pathLst>
            </a:custGeom>
            <a:solidFill>
              <a:srgbClr val="FFFFFF"/>
            </a:solidFill>
          </p:spPr>
        </p:sp>
      </p:grpSp>
      <p:grpSp>
        <p:nvGrpSpPr>
          <p:cNvPr id="8" name="Group 8"/>
          <p:cNvGrpSpPr/>
          <p:nvPr/>
        </p:nvGrpSpPr>
        <p:grpSpPr>
          <a:xfrm>
            <a:off x="3304000" y="8774475"/>
            <a:ext cx="14984000" cy="4110926"/>
            <a:chOff x="0" y="0"/>
            <a:chExt cx="19978667" cy="5481234"/>
          </a:xfrm>
        </p:grpSpPr>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2951443" y="0"/>
              <a:ext cx="7027223" cy="5481234"/>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6475722" y="0"/>
              <a:ext cx="7027223" cy="5481234"/>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0" y="0"/>
              <a:ext cx="7027223" cy="5481234"/>
            </a:xfrm>
            <a:prstGeom prst="rect">
              <a:avLst/>
            </a:prstGeom>
          </p:spPr>
        </p:pic>
      </p:gr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352982" y="7039625"/>
            <a:ext cx="9322994" cy="7661806"/>
          </a:xfrm>
          <a:prstGeom prst="rect">
            <a:avLst/>
          </a:prstGeom>
        </p:spPr>
      </p:pic>
      <p:pic>
        <p:nvPicPr>
          <p:cNvPr id="13" name="Picture 13">
            <a:hlinkClick r:id="" action="ppaction://hlinkshowjump?jump=endshow"/>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7027045" y="200003"/>
            <a:ext cx="837728" cy="830112"/>
          </a:xfrm>
          <a:prstGeom prst="rect">
            <a:avLst/>
          </a:prstGeom>
        </p:spPr>
      </p:pic>
      <p:grpSp>
        <p:nvGrpSpPr>
          <p:cNvPr id="14" name="Group 14"/>
          <p:cNvGrpSpPr/>
          <p:nvPr/>
        </p:nvGrpSpPr>
        <p:grpSpPr>
          <a:xfrm>
            <a:off x="15920877" y="200003"/>
            <a:ext cx="916883" cy="916883"/>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16" name="TextBox 16"/>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17" name="Picture 1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6054703" y="272021"/>
            <a:ext cx="621756" cy="686076"/>
          </a:xfrm>
          <a:prstGeom prst="rect">
            <a:avLst/>
          </a:prstGeom>
        </p:spPr>
      </p:pic>
      <p:pic>
        <p:nvPicPr>
          <p:cNvPr id="18" name="Picture 18">
            <a:hlinkClick r:id="rId12" action="ppaction://hlinksldjump"/>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8517420" y="8091723"/>
            <a:ext cx="1254844" cy="1254844"/>
          </a:xfrm>
          <a:prstGeom prst="rect">
            <a:avLst/>
          </a:prstGeom>
        </p:spPr>
      </p:pic>
      <p:pic>
        <p:nvPicPr>
          <p:cNvPr id="19" name="Picture 19">
            <a:hlinkClick r:id="" action="ppaction://hlinkshowjump?jump=nextslide"/>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10279607" y="8152302"/>
            <a:ext cx="1392276" cy="1244347"/>
          </a:xfrm>
          <a:prstGeom prst="rect">
            <a:avLst/>
          </a:prstGeom>
        </p:spPr>
      </p:pic>
      <p:pic>
        <p:nvPicPr>
          <p:cNvPr id="20" name="Picture 20">
            <a:hlinkClick r:id="" action="ppaction://hlinkshowjump?jump=previousslide"/>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flipH="1">
            <a:off x="6569614" y="8152302"/>
            <a:ext cx="1392276" cy="1244347"/>
          </a:xfrm>
          <a:prstGeom prst="rect">
            <a:avLst/>
          </a:prstGeom>
        </p:spPr>
      </p:pic>
      <p:pic>
        <p:nvPicPr>
          <p:cNvPr id="21" name="Picture 21"/>
          <p:cNvPicPr>
            <a:picLocks noChangeAspect="1"/>
          </p:cNvPicPr>
          <p:nvPr/>
        </p:nvPicPr>
        <p:blipFill>
          <a:blip r:embed="rId17">
            <a:extLst>
              <a:ext uri="{28A0092B-C50C-407E-A947-70E740481C1C}">
                <a14:useLocalDpi xmlns:a14="http://schemas.microsoft.com/office/drawing/2010/main" val="0"/>
              </a:ext>
              <a:ext uri="{96DAC541-7B7A-43D3-8B79-37D633B846F1}">
                <asvg:svgBlip xmlns="" xmlns:asvg="http://schemas.microsoft.com/office/drawing/2016/SVG/main" r:embed="rId18"/>
              </a:ext>
            </a:extLst>
          </a:blip>
          <a:srcRect/>
          <a:stretch>
            <a:fillRect/>
          </a:stretch>
        </p:blipFill>
        <p:spPr>
          <a:xfrm rot="505537">
            <a:off x="-581459" y="7631857"/>
            <a:ext cx="7315200" cy="3529584"/>
          </a:xfrm>
          <a:prstGeom prst="rect">
            <a:avLst/>
          </a:prstGeom>
        </p:spPr>
      </p:pic>
      <p:sp>
        <p:nvSpPr>
          <p:cNvPr id="22" name="TextBox 22"/>
          <p:cNvSpPr txBox="1"/>
          <p:nvPr/>
        </p:nvSpPr>
        <p:spPr>
          <a:xfrm>
            <a:off x="4841631" y="2334824"/>
            <a:ext cx="4560066" cy="587375"/>
          </a:xfrm>
          <a:prstGeom prst="rect">
            <a:avLst/>
          </a:prstGeom>
        </p:spPr>
        <p:txBody>
          <a:bodyPr lIns="0" tIns="0" rIns="0" bIns="0" rtlCol="0" anchor="t">
            <a:spAutoFit/>
          </a:bodyPr>
          <a:lstStyle/>
          <a:p>
            <a:pPr>
              <a:lnSpc>
                <a:spcPts val="4899"/>
              </a:lnSpc>
              <a:spcBef>
                <a:spcPct val="0"/>
              </a:spcBef>
            </a:pPr>
            <a:r>
              <a:rPr lang="en-US" sz="3499">
                <a:solidFill>
                  <a:srgbClr val="026635"/>
                </a:solidFill>
                <a:latin typeface="Sniglet"/>
              </a:rPr>
              <a:t>Tombol power</a:t>
            </a:r>
          </a:p>
        </p:txBody>
      </p:sp>
      <p:pic>
        <p:nvPicPr>
          <p:cNvPr id="23" name="Picture 23"/>
          <p:cNvPicPr>
            <a:picLocks noChangeAspect="1"/>
          </p:cNvPicPr>
          <p:nvPr/>
        </p:nvPicPr>
        <p:blipFill>
          <a:blip r:embed="rId19"/>
          <a:srcRect/>
          <a:stretch>
            <a:fillRect/>
          </a:stretch>
        </p:blipFill>
        <p:spPr>
          <a:xfrm rot="-1622760">
            <a:off x="510447" y="6245113"/>
            <a:ext cx="3045906" cy="2954529"/>
          </a:xfrm>
          <a:prstGeom prst="rect">
            <a:avLst/>
          </a:prstGeom>
        </p:spPr>
      </p:pic>
      <p:sp>
        <p:nvSpPr>
          <p:cNvPr id="24" name="TextBox 24"/>
          <p:cNvSpPr txBox="1"/>
          <p:nvPr/>
        </p:nvSpPr>
        <p:spPr>
          <a:xfrm>
            <a:off x="6954535" y="526861"/>
            <a:ext cx="4380613" cy="1246725"/>
          </a:xfrm>
          <a:prstGeom prst="rect">
            <a:avLst/>
          </a:prstGeom>
        </p:spPr>
        <p:txBody>
          <a:bodyPr lIns="0" tIns="0" rIns="0" bIns="0" rtlCol="0" anchor="t">
            <a:spAutoFit/>
          </a:bodyPr>
          <a:lstStyle/>
          <a:p>
            <a:pPr marL="0" lvl="0" indent="0" algn="ctr">
              <a:lnSpc>
                <a:spcPts val="9504"/>
              </a:lnSpc>
              <a:spcBef>
                <a:spcPct val="0"/>
              </a:spcBef>
            </a:pPr>
            <a:r>
              <a:rPr lang="en-US" sz="8640">
                <a:solidFill>
                  <a:srgbClr val="EF7D3F"/>
                </a:solidFill>
                <a:latin typeface="Londrina Solid Regular"/>
              </a:rPr>
              <a:t>PETUNJUK</a:t>
            </a:r>
          </a:p>
        </p:txBody>
      </p:sp>
      <p:pic>
        <p:nvPicPr>
          <p:cNvPr id="25" name="Picture 25"/>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4115781" y="4832413"/>
            <a:ext cx="696138" cy="622174"/>
          </a:xfrm>
          <a:prstGeom prst="rect">
            <a:avLst/>
          </a:prstGeom>
        </p:spPr>
      </p:pic>
      <p:pic>
        <p:nvPicPr>
          <p:cNvPr id="26" name="Picture 26"/>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4145493" y="4002380"/>
            <a:ext cx="620483" cy="620483"/>
          </a:xfrm>
          <a:prstGeom prst="rect">
            <a:avLst/>
          </a:prstGeom>
        </p:spPr>
      </p:pic>
      <p:pic>
        <p:nvPicPr>
          <p:cNvPr id="27" name="Picture 27"/>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flipH="1">
            <a:off x="4051438" y="5616512"/>
            <a:ext cx="696138" cy="622174"/>
          </a:xfrm>
          <a:prstGeom prst="rect">
            <a:avLst/>
          </a:prstGeom>
        </p:spPr>
      </p:pic>
      <p:grpSp>
        <p:nvGrpSpPr>
          <p:cNvPr id="28" name="Group 28"/>
          <p:cNvGrpSpPr/>
          <p:nvPr/>
        </p:nvGrpSpPr>
        <p:grpSpPr>
          <a:xfrm>
            <a:off x="4145493" y="2356046"/>
            <a:ext cx="602083" cy="602083"/>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30" name="TextBox 30"/>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31" name="Picture 31"/>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4233372" y="2403337"/>
            <a:ext cx="408284" cy="450521"/>
          </a:xfrm>
          <a:prstGeom prst="rect">
            <a:avLst/>
          </a:prstGeom>
        </p:spPr>
      </p:pic>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4161724" y="3180874"/>
            <a:ext cx="604253" cy="598760"/>
          </a:xfrm>
          <a:prstGeom prst="rect">
            <a:avLst/>
          </a:prstGeom>
        </p:spPr>
      </p:pic>
      <p:pic>
        <p:nvPicPr>
          <p:cNvPr id="33" name="Picture 33"/>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rcRect/>
          <a:stretch>
            <a:fillRect/>
          </a:stretch>
        </p:blipFill>
        <p:spPr>
          <a:xfrm>
            <a:off x="4132689" y="6487281"/>
            <a:ext cx="627692" cy="627692"/>
          </a:xfrm>
          <a:prstGeom prst="rect">
            <a:avLst/>
          </a:prstGeom>
        </p:spPr>
      </p:pic>
      <p:sp>
        <p:nvSpPr>
          <p:cNvPr id="34" name="TextBox 34"/>
          <p:cNvSpPr txBox="1"/>
          <p:nvPr/>
        </p:nvSpPr>
        <p:spPr>
          <a:xfrm>
            <a:off x="4841631" y="3157992"/>
            <a:ext cx="5954369" cy="587375"/>
          </a:xfrm>
          <a:prstGeom prst="rect">
            <a:avLst/>
          </a:prstGeom>
        </p:spPr>
        <p:txBody>
          <a:bodyPr lIns="0" tIns="0" rIns="0" bIns="0" rtlCol="0" anchor="t">
            <a:spAutoFit/>
          </a:bodyPr>
          <a:lstStyle/>
          <a:p>
            <a:pPr>
              <a:lnSpc>
                <a:spcPts val="4899"/>
              </a:lnSpc>
              <a:spcBef>
                <a:spcPct val="0"/>
              </a:spcBef>
            </a:pPr>
            <a:r>
              <a:rPr lang="en-US" sz="3499">
                <a:solidFill>
                  <a:srgbClr val="026635"/>
                </a:solidFill>
                <a:latin typeface="Sniglet"/>
              </a:rPr>
              <a:t>Tombol untuk keluar aplikasi</a:t>
            </a:r>
          </a:p>
        </p:txBody>
      </p:sp>
      <p:sp>
        <p:nvSpPr>
          <p:cNvPr id="35" name="TextBox 35"/>
          <p:cNvSpPr txBox="1"/>
          <p:nvPr/>
        </p:nvSpPr>
        <p:spPr>
          <a:xfrm>
            <a:off x="4841631" y="3945230"/>
            <a:ext cx="7043660" cy="587375"/>
          </a:xfrm>
          <a:prstGeom prst="rect">
            <a:avLst/>
          </a:prstGeom>
        </p:spPr>
        <p:txBody>
          <a:bodyPr lIns="0" tIns="0" rIns="0" bIns="0" rtlCol="0" anchor="t">
            <a:spAutoFit/>
          </a:bodyPr>
          <a:lstStyle/>
          <a:p>
            <a:pPr>
              <a:lnSpc>
                <a:spcPts val="4899"/>
              </a:lnSpc>
              <a:spcBef>
                <a:spcPct val="0"/>
              </a:spcBef>
            </a:pPr>
            <a:r>
              <a:rPr lang="en-US" sz="3499">
                <a:solidFill>
                  <a:srgbClr val="026635"/>
                </a:solidFill>
                <a:latin typeface="Sniglet"/>
              </a:rPr>
              <a:t>Tombol untuk menuju main menu</a:t>
            </a:r>
          </a:p>
        </p:txBody>
      </p:sp>
      <p:sp>
        <p:nvSpPr>
          <p:cNvPr id="36" name="TextBox 36"/>
          <p:cNvSpPr txBox="1"/>
          <p:nvPr/>
        </p:nvSpPr>
        <p:spPr>
          <a:xfrm>
            <a:off x="4841631" y="4821237"/>
            <a:ext cx="8352023" cy="587375"/>
          </a:xfrm>
          <a:prstGeom prst="rect">
            <a:avLst/>
          </a:prstGeom>
        </p:spPr>
        <p:txBody>
          <a:bodyPr lIns="0" tIns="0" rIns="0" bIns="0" rtlCol="0" anchor="t">
            <a:spAutoFit/>
          </a:bodyPr>
          <a:lstStyle/>
          <a:p>
            <a:pPr>
              <a:lnSpc>
                <a:spcPts val="4899"/>
              </a:lnSpc>
              <a:spcBef>
                <a:spcPct val="0"/>
              </a:spcBef>
            </a:pPr>
            <a:r>
              <a:rPr lang="en-US" sz="3499">
                <a:solidFill>
                  <a:srgbClr val="026635"/>
                </a:solidFill>
                <a:latin typeface="Sniglet"/>
              </a:rPr>
              <a:t>Tombol untuk lanjut ke slide selanjutnya</a:t>
            </a:r>
          </a:p>
        </p:txBody>
      </p:sp>
      <p:sp>
        <p:nvSpPr>
          <p:cNvPr id="37" name="TextBox 37"/>
          <p:cNvSpPr txBox="1"/>
          <p:nvPr/>
        </p:nvSpPr>
        <p:spPr>
          <a:xfrm>
            <a:off x="4841631" y="5608638"/>
            <a:ext cx="9297924" cy="587375"/>
          </a:xfrm>
          <a:prstGeom prst="rect">
            <a:avLst/>
          </a:prstGeom>
        </p:spPr>
        <p:txBody>
          <a:bodyPr lIns="0" tIns="0" rIns="0" bIns="0" rtlCol="0" anchor="t">
            <a:spAutoFit/>
          </a:bodyPr>
          <a:lstStyle/>
          <a:p>
            <a:pPr>
              <a:lnSpc>
                <a:spcPts val="4899"/>
              </a:lnSpc>
              <a:spcBef>
                <a:spcPct val="0"/>
              </a:spcBef>
            </a:pPr>
            <a:r>
              <a:rPr lang="en-US" sz="3499">
                <a:solidFill>
                  <a:srgbClr val="026635"/>
                </a:solidFill>
                <a:latin typeface="Sniglet"/>
              </a:rPr>
              <a:t>Tombol untuk kembali ke slide sebelumnya</a:t>
            </a:r>
          </a:p>
        </p:txBody>
      </p:sp>
      <p:sp>
        <p:nvSpPr>
          <p:cNvPr id="38" name="TextBox 38"/>
          <p:cNvSpPr txBox="1"/>
          <p:nvPr/>
        </p:nvSpPr>
        <p:spPr>
          <a:xfrm>
            <a:off x="4841631" y="6481763"/>
            <a:ext cx="9297924" cy="587375"/>
          </a:xfrm>
          <a:prstGeom prst="rect">
            <a:avLst/>
          </a:prstGeom>
        </p:spPr>
        <p:txBody>
          <a:bodyPr lIns="0" tIns="0" rIns="0" bIns="0" rtlCol="0" anchor="t">
            <a:spAutoFit/>
          </a:bodyPr>
          <a:lstStyle/>
          <a:p>
            <a:pPr>
              <a:lnSpc>
                <a:spcPts val="4899"/>
              </a:lnSpc>
              <a:spcBef>
                <a:spcPct val="0"/>
              </a:spcBef>
            </a:pPr>
            <a:r>
              <a:rPr lang="en-US" sz="3499">
                <a:solidFill>
                  <a:srgbClr val="026635"/>
                </a:solidFill>
                <a:latin typeface="Sniglet"/>
              </a:rPr>
              <a:t>Tombol untuk mengatur audio musik</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5651136" y="3452583"/>
            <a:ext cx="28337111" cy="77798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117060" y="2056321"/>
            <a:ext cx="7520436" cy="8635156"/>
          </a:xfrm>
          <a:prstGeom prst="rect">
            <a:avLst/>
          </a:prstGeom>
        </p:spPr>
      </p:pic>
      <p:grpSp>
        <p:nvGrpSpPr>
          <p:cNvPr id="4" name="Group 4"/>
          <p:cNvGrpSpPr/>
          <p:nvPr/>
        </p:nvGrpSpPr>
        <p:grpSpPr>
          <a:xfrm>
            <a:off x="3030694" y="3207625"/>
            <a:ext cx="12226613" cy="3848128"/>
            <a:chOff x="0" y="0"/>
            <a:chExt cx="9476503" cy="2982576"/>
          </a:xfrm>
        </p:grpSpPr>
        <p:sp>
          <p:nvSpPr>
            <p:cNvPr id="5" name="Freeform 5"/>
            <p:cNvSpPr/>
            <p:nvPr/>
          </p:nvSpPr>
          <p:spPr>
            <a:xfrm>
              <a:off x="-1" y="0"/>
              <a:ext cx="9484162" cy="2982576"/>
            </a:xfrm>
            <a:custGeom>
              <a:avLst/>
              <a:gdLst/>
              <a:ahLst/>
              <a:cxnLst/>
              <a:rect l="l" t="t" r="r" b="b"/>
              <a:pathLst>
                <a:path w="9484162" h="2982576">
                  <a:moveTo>
                    <a:pt x="8977724" y="2965657"/>
                  </a:moveTo>
                  <a:cubicBezTo>
                    <a:pt x="8977724" y="2965657"/>
                    <a:pt x="8740727" y="2955687"/>
                    <a:pt x="8378588" y="2969132"/>
                  </a:cubicBezTo>
                  <a:cubicBezTo>
                    <a:pt x="8016450" y="2982576"/>
                    <a:pt x="490924" y="2982576"/>
                    <a:pt x="490924" y="2982576"/>
                  </a:cubicBezTo>
                  <a:cubicBezTo>
                    <a:pt x="245502" y="2982576"/>
                    <a:pt x="32509" y="2885308"/>
                    <a:pt x="31032" y="2725194"/>
                  </a:cubicBezTo>
                  <a:cubicBezTo>
                    <a:pt x="31032" y="2725194"/>
                    <a:pt x="0" y="1541627"/>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8931175" y="0"/>
                    <a:pt x="8931175" y="0"/>
                  </a:cubicBezTo>
                  <a:cubicBezTo>
                    <a:pt x="9243076" y="0"/>
                    <a:pt x="9476504" y="101069"/>
                    <a:pt x="9468646" y="303616"/>
                  </a:cubicBezTo>
                  <a:cubicBezTo>
                    <a:pt x="9468646" y="303616"/>
                    <a:pt x="9466651" y="1458530"/>
                    <a:pt x="9475406" y="2025606"/>
                  </a:cubicBezTo>
                  <a:cubicBezTo>
                    <a:pt x="9484162" y="2318908"/>
                    <a:pt x="9437614" y="2651979"/>
                    <a:pt x="9437614" y="2651979"/>
                  </a:cubicBezTo>
                  <a:cubicBezTo>
                    <a:pt x="9434649" y="2832004"/>
                    <a:pt x="9223146" y="2965657"/>
                    <a:pt x="8977724" y="2965657"/>
                  </a:cubicBezTo>
                  <a:close/>
                </a:path>
              </a:pathLst>
            </a:custGeom>
            <a:solidFill>
              <a:srgbClr val="CB1E0E">
                <a:alpha val="45882"/>
              </a:srgbClr>
            </a:solidFill>
          </p:spPr>
        </p:sp>
      </p:grpSp>
      <p:grpSp>
        <p:nvGrpSpPr>
          <p:cNvPr id="6" name="Group 6"/>
          <p:cNvGrpSpPr/>
          <p:nvPr/>
        </p:nvGrpSpPr>
        <p:grpSpPr>
          <a:xfrm>
            <a:off x="1643158" y="8307785"/>
            <a:ext cx="17376738" cy="4767383"/>
            <a:chOff x="0" y="0"/>
            <a:chExt cx="23168983" cy="6356511"/>
          </a:xfrm>
        </p:grpSpPr>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019610" y="0"/>
              <a:ext cx="8149373" cy="6356511"/>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7509805" y="0"/>
              <a:ext cx="8149373" cy="6356511"/>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8149373" cy="6356511"/>
            </a:xfrm>
            <a:prstGeom prst="rect">
              <a:avLst/>
            </a:prstGeom>
          </p:spPr>
        </p:pic>
      </p:gr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flipH="1">
            <a:off x="-2480291" y="5803196"/>
            <a:ext cx="5510985" cy="6025928"/>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2207175" y="8338074"/>
            <a:ext cx="7695056" cy="5904207"/>
          </a:xfrm>
          <a:prstGeom prst="rect">
            <a:avLst/>
          </a:prstGeom>
        </p:spPr>
      </p:pic>
      <p:pic>
        <p:nvPicPr>
          <p:cNvPr id="12" name="Picture 12">
            <a:hlinkClick r:id="" action="ppaction://hlinkshowjump?jump=endshow"/>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7027045" y="200003"/>
            <a:ext cx="837728" cy="830112"/>
          </a:xfrm>
          <a:prstGeom prst="rect">
            <a:avLst/>
          </a:prstGeom>
        </p:spPr>
      </p:pic>
      <p:grpSp>
        <p:nvGrpSpPr>
          <p:cNvPr id="13" name="Group 13"/>
          <p:cNvGrpSpPr/>
          <p:nvPr/>
        </p:nvGrpSpPr>
        <p:grpSpPr>
          <a:xfrm>
            <a:off x="15920877" y="200003"/>
            <a:ext cx="916883" cy="916883"/>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15" name="TextBox 15"/>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16" name="Picture 1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a:off x="16054703" y="272021"/>
            <a:ext cx="621756" cy="686076"/>
          </a:xfrm>
          <a:prstGeom prst="rect">
            <a:avLst/>
          </a:prstGeom>
        </p:spPr>
      </p:pic>
      <p:grpSp>
        <p:nvGrpSpPr>
          <p:cNvPr id="17" name="Group 17"/>
          <p:cNvGrpSpPr/>
          <p:nvPr/>
        </p:nvGrpSpPr>
        <p:grpSpPr>
          <a:xfrm>
            <a:off x="5357226" y="615059"/>
            <a:ext cx="7573548" cy="1849565"/>
            <a:chOff x="0" y="0"/>
            <a:chExt cx="12259303" cy="2993891"/>
          </a:xfrm>
        </p:grpSpPr>
        <p:sp>
          <p:nvSpPr>
            <p:cNvPr id="18" name="Freeform 18"/>
            <p:cNvSpPr/>
            <p:nvPr/>
          </p:nvSpPr>
          <p:spPr>
            <a:xfrm>
              <a:off x="-1" y="0"/>
              <a:ext cx="12266962" cy="2993891"/>
            </a:xfrm>
            <a:custGeom>
              <a:avLst/>
              <a:gdLst/>
              <a:ahLst/>
              <a:cxnLst/>
              <a:rect l="l" t="t" r="r" b="b"/>
              <a:pathLst>
                <a:path w="12266962" h="2993891">
                  <a:moveTo>
                    <a:pt x="11760523" y="2976972"/>
                  </a:moveTo>
                  <a:cubicBezTo>
                    <a:pt x="11760523" y="2976972"/>
                    <a:pt x="11523526" y="2967002"/>
                    <a:pt x="11161387" y="2980446"/>
                  </a:cubicBezTo>
                  <a:cubicBezTo>
                    <a:pt x="10799250" y="2993891"/>
                    <a:pt x="490924" y="2993891"/>
                    <a:pt x="490924" y="2993891"/>
                  </a:cubicBezTo>
                  <a:cubicBezTo>
                    <a:pt x="245502" y="2993891"/>
                    <a:pt x="32509" y="2896623"/>
                    <a:pt x="31032" y="2736509"/>
                  </a:cubicBezTo>
                  <a:cubicBezTo>
                    <a:pt x="31032" y="2736509"/>
                    <a:pt x="0" y="1550391"/>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11713974" y="0"/>
                    <a:pt x="11713974" y="0"/>
                  </a:cubicBezTo>
                  <a:cubicBezTo>
                    <a:pt x="12025875" y="0"/>
                    <a:pt x="12259303" y="101069"/>
                    <a:pt x="12251446" y="303616"/>
                  </a:cubicBezTo>
                  <a:cubicBezTo>
                    <a:pt x="12251446" y="303616"/>
                    <a:pt x="12249451" y="1466514"/>
                    <a:pt x="12258206" y="2036921"/>
                  </a:cubicBezTo>
                  <a:cubicBezTo>
                    <a:pt x="12266962" y="2330223"/>
                    <a:pt x="12220413" y="2663294"/>
                    <a:pt x="12220413" y="2663294"/>
                  </a:cubicBezTo>
                  <a:cubicBezTo>
                    <a:pt x="12217448" y="2843319"/>
                    <a:pt x="12005945" y="2976972"/>
                    <a:pt x="11760523" y="2976972"/>
                  </a:cubicBezTo>
                  <a:close/>
                </a:path>
              </a:pathLst>
            </a:custGeom>
            <a:solidFill>
              <a:srgbClr val="FFFFFF"/>
            </a:solidFill>
          </p:spPr>
        </p:sp>
      </p:grpSp>
      <p:sp>
        <p:nvSpPr>
          <p:cNvPr id="19" name="TextBox 19"/>
          <p:cNvSpPr txBox="1"/>
          <p:nvPr/>
        </p:nvSpPr>
        <p:spPr>
          <a:xfrm>
            <a:off x="3771200" y="3610610"/>
            <a:ext cx="10745600" cy="3084830"/>
          </a:xfrm>
          <a:prstGeom prst="rect">
            <a:avLst/>
          </a:prstGeom>
        </p:spPr>
        <p:txBody>
          <a:bodyPr lIns="0" tIns="0" rIns="0" bIns="0" rtlCol="0" anchor="t">
            <a:spAutoFit/>
          </a:bodyPr>
          <a:lstStyle/>
          <a:p>
            <a:pPr algn="ctr">
              <a:lnSpc>
                <a:spcPts val="4060"/>
              </a:lnSpc>
            </a:pPr>
            <a:r>
              <a:rPr lang="en-US" sz="3500">
                <a:solidFill>
                  <a:srgbClr val="FFFFFF"/>
                </a:solidFill>
                <a:latin typeface="Sniglet"/>
              </a:rPr>
              <a:t>Tujuan dari dibuatnya multimedia media pembelajaran ini agar user mengetahui dan memahami materi terkait sejarah penemuan bunga Rafflesia Arnoldi, kemudian tokoh penemu bunga tersebut dan morfologi atau struktur dari bunga Rafflesia Arnoldi</a:t>
            </a:r>
          </a:p>
        </p:txBody>
      </p:sp>
      <p:pic>
        <p:nvPicPr>
          <p:cNvPr id="20" name="Picture 20">
            <a:hlinkClick r:id="rId16" action="ppaction://hlinksldjump"/>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 xmlns:asvg="http://schemas.microsoft.com/office/drawing/2016/SVG/main" r:embed="rId18"/>
              </a:ext>
            </a:extLst>
          </a:blip>
          <a:srcRect/>
          <a:stretch>
            <a:fillRect/>
          </a:stretch>
        </p:blipFill>
        <p:spPr>
          <a:xfrm>
            <a:off x="8517420" y="7655322"/>
            <a:ext cx="1254844" cy="1254844"/>
          </a:xfrm>
          <a:prstGeom prst="rect">
            <a:avLst/>
          </a:prstGeom>
        </p:spPr>
      </p:pic>
      <p:pic>
        <p:nvPicPr>
          <p:cNvPr id="21" name="Picture 21">
            <a:hlinkClick r:id="" action="ppaction://hlinkshowjump?jump=nextslide"/>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rcRect/>
          <a:stretch>
            <a:fillRect/>
          </a:stretch>
        </p:blipFill>
        <p:spPr>
          <a:xfrm>
            <a:off x="10367009" y="7732230"/>
            <a:ext cx="1392276" cy="1244347"/>
          </a:xfrm>
          <a:prstGeom prst="rect">
            <a:avLst/>
          </a:prstGeom>
        </p:spPr>
      </p:pic>
      <p:pic>
        <p:nvPicPr>
          <p:cNvPr id="22" name="Picture 22">
            <a:hlinkClick r:id="" action="ppaction://hlinkshowjump?jump=previousslide"/>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rcRect/>
          <a:stretch>
            <a:fillRect/>
          </a:stretch>
        </p:blipFill>
        <p:spPr>
          <a:xfrm flipH="1">
            <a:off x="6579374" y="7732230"/>
            <a:ext cx="1392276" cy="1244347"/>
          </a:xfrm>
          <a:prstGeom prst="rect">
            <a:avLst/>
          </a:prstGeom>
        </p:spPr>
      </p:pic>
      <p:pic>
        <p:nvPicPr>
          <p:cNvPr id="23" name="Picture 23"/>
          <p:cNvPicPr>
            <a:picLocks noChangeAspect="1"/>
          </p:cNvPicPr>
          <p:nvPr/>
        </p:nvPicPr>
        <p:blipFill>
          <a:blip r:embed="rId21">
            <a:extLst>
              <a:ext uri="{28A0092B-C50C-407E-A947-70E740481C1C}">
                <a14:useLocalDpi xmlns:a14="http://schemas.microsoft.com/office/drawing/2010/main" val="0"/>
              </a:ext>
              <a:ext uri="{96DAC541-7B7A-43D3-8B79-37D633B846F1}">
                <asvg:svgBlip xmlns="" xmlns:asvg="http://schemas.microsoft.com/office/drawing/2016/SVG/main" r:embed="rId22"/>
              </a:ext>
            </a:extLst>
          </a:blip>
          <a:srcRect/>
          <a:stretch>
            <a:fillRect/>
          </a:stretch>
        </p:blipFill>
        <p:spPr>
          <a:xfrm>
            <a:off x="15738141" y="5900853"/>
            <a:ext cx="2126632" cy="1589174"/>
          </a:xfrm>
          <a:prstGeom prst="rect">
            <a:avLst/>
          </a:prstGeom>
        </p:spPr>
      </p:pic>
      <p:sp>
        <p:nvSpPr>
          <p:cNvPr id="24" name="TextBox 24"/>
          <p:cNvSpPr txBox="1"/>
          <p:nvPr/>
        </p:nvSpPr>
        <p:spPr>
          <a:xfrm>
            <a:off x="6233744" y="762536"/>
            <a:ext cx="5820513" cy="1649862"/>
          </a:xfrm>
          <a:prstGeom prst="rect">
            <a:avLst/>
          </a:prstGeom>
        </p:spPr>
        <p:txBody>
          <a:bodyPr lIns="0" tIns="0" rIns="0" bIns="0" rtlCol="0" anchor="t">
            <a:spAutoFit/>
          </a:bodyPr>
          <a:lstStyle/>
          <a:p>
            <a:pPr marL="0" lvl="0" indent="0" algn="ctr">
              <a:lnSpc>
                <a:spcPts val="12628"/>
              </a:lnSpc>
              <a:spcBef>
                <a:spcPct val="0"/>
              </a:spcBef>
            </a:pPr>
            <a:r>
              <a:rPr lang="en-US" sz="11480">
                <a:solidFill>
                  <a:srgbClr val="EF7D3F"/>
                </a:solidFill>
                <a:latin typeface="Londrina Solid Regular"/>
              </a:rPr>
              <a:t>TUJUAN</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917704" y="4634962"/>
            <a:ext cx="28337111" cy="77798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870559" y="553621"/>
            <a:ext cx="8476889" cy="9733379"/>
          </a:xfrm>
          <a:prstGeom prst="rect">
            <a:avLst/>
          </a:prstGeom>
        </p:spPr>
      </p:pic>
      <p:grpSp>
        <p:nvGrpSpPr>
          <p:cNvPr id="4" name="Group 4"/>
          <p:cNvGrpSpPr/>
          <p:nvPr/>
        </p:nvGrpSpPr>
        <p:grpSpPr>
          <a:xfrm>
            <a:off x="4403576" y="2786703"/>
            <a:ext cx="13312861" cy="4288039"/>
            <a:chOff x="0" y="0"/>
            <a:chExt cx="13650397" cy="4396758"/>
          </a:xfrm>
        </p:grpSpPr>
        <p:sp>
          <p:nvSpPr>
            <p:cNvPr id="5" name="Freeform 5"/>
            <p:cNvSpPr/>
            <p:nvPr/>
          </p:nvSpPr>
          <p:spPr>
            <a:xfrm>
              <a:off x="-1" y="0"/>
              <a:ext cx="13658056" cy="4396758"/>
            </a:xfrm>
            <a:custGeom>
              <a:avLst/>
              <a:gdLst/>
              <a:ahLst/>
              <a:cxnLst/>
              <a:rect l="l" t="t" r="r" b="b"/>
              <a:pathLst>
                <a:path w="13658056" h="4396758">
                  <a:moveTo>
                    <a:pt x="13151617" y="4379840"/>
                  </a:moveTo>
                  <a:cubicBezTo>
                    <a:pt x="13151617" y="4379840"/>
                    <a:pt x="12914620" y="4369870"/>
                    <a:pt x="12552481" y="4383314"/>
                  </a:cubicBezTo>
                  <a:cubicBezTo>
                    <a:pt x="12190344" y="4396758"/>
                    <a:pt x="490924" y="4396758"/>
                    <a:pt x="490924" y="4396758"/>
                  </a:cubicBezTo>
                  <a:cubicBezTo>
                    <a:pt x="245502" y="4396758"/>
                    <a:pt x="32509" y="4299491"/>
                    <a:pt x="31032" y="4139376"/>
                  </a:cubicBezTo>
                  <a:cubicBezTo>
                    <a:pt x="31032" y="4139376"/>
                    <a:pt x="0" y="2637048"/>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13105068" y="0"/>
                    <a:pt x="13105068" y="0"/>
                  </a:cubicBezTo>
                  <a:cubicBezTo>
                    <a:pt x="13416970" y="0"/>
                    <a:pt x="13650397" y="101069"/>
                    <a:pt x="13642540" y="303616"/>
                  </a:cubicBezTo>
                  <a:cubicBezTo>
                    <a:pt x="13642540" y="303616"/>
                    <a:pt x="13640545" y="2456469"/>
                    <a:pt x="13649300" y="3439789"/>
                  </a:cubicBezTo>
                  <a:cubicBezTo>
                    <a:pt x="13658056" y="3733091"/>
                    <a:pt x="13611508" y="4066162"/>
                    <a:pt x="13611508" y="4066162"/>
                  </a:cubicBezTo>
                  <a:cubicBezTo>
                    <a:pt x="13608542" y="4246187"/>
                    <a:pt x="13397039" y="4379840"/>
                    <a:pt x="13151617" y="4379840"/>
                  </a:cubicBezTo>
                  <a:close/>
                </a:path>
              </a:pathLst>
            </a:custGeom>
            <a:solidFill>
              <a:srgbClr val="FFFFFF">
                <a:alpha val="54902"/>
              </a:srgbClr>
            </a:solidFill>
          </p:spPr>
        </p:sp>
      </p:grpSp>
      <p:grpSp>
        <p:nvGrpSpPr>
          <p:cNvPr id="6" name="Group 6"/>
          <p:cNvGrpSpPr/>
          <p:nvPr/>
        </p:nvGrpSpPr>
        <p:grpSpPr>
          <a:xfrm>
            <a:off x="1643158" y="8307785"/>
            <a:ext cx="17376738" cy="4767383"/>
            <a:chOff x="0" y="0"/>
            <a:chExt cx="23168983" cy="6356511"/>
          </a:xfrm>
        </p:grpSpPr>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019610" y="0"/>
              <a:ext cx="8149373" cy="6356511"/>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7509805" y="0"/>
              <a:ext cx="8149373" cy="6356511"/>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8149373" cy="6356511"/>
            </a:xfrm>
            <a:prstGeom prst="rect">
              <a:avLst/>
            </a:prstGeom>
          </p:spPr>
        </p:pic>
      </p:gr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flipH="1">
            <a:off x="-2768239" y="5266799"/>
            <a:ext cx="6492103" cy="7098721"/>
          </a:xfrm>
          <a:prstGeom prst="rect">
            <a:avLst/>
          </a:prstGeom>
        </p:spPr>
      </p:pic>
      <p:pic>
        <p:nvPicPr>
          <p:cNvPr id="11" name="Picture 11">
            <a:hlinkClick r:id="" action="ppaction://hlinkshowjump?jump=endshow"/>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7027045" y="200003"/>
            <a:ext cx="837728" cy="830112"/>
          </a:xfrm>
          <a:prstGeom prst="rect">
            <a:avLst/>
          </a:prstGeom>
        </p:spPr>
      </p:pic>
      <p:grpSp>
        <p:nvGrpSpPr>
          <p:cNvPr id="12" name="Group 12"/>
          <p:cNvGrpSpPr/>
          <p:nvPr/>
        </p:nvGrpSpPr>
        <p:grpSpPr>
          <a:xfrm>
            <a:off x="15920877" y="200003"/>
            <a:ext cx="916883" cy="916883"/>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14" name="TextBox 14"/>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6054703" y="272021"/>
            <a:ext cx="621756" cy="686076"/>
          </a:xfrm>
          <a:prstGeom prst="rect">
            <a:avLst/>
          </a:prstGeom>
        </p:spPr>
      </p:pic>
      <p:grpSp>
        <p:nvGrpSpPr>
          <p:cNvPr id="16" name="Group 16"/>
          <p:cNvGrpSpPr/>
          <p:nvPr/>
        </p:nvGrpSpPr>
        <p:grpSpPr>
          <a:xfrm>
            <a:off x="5357226" y="615059"/>
            <a:ext cx="7573548" cy="1849565"/>
            <a:chOff x="0" y="0"/>
            <a:chExt cx="12259303" cy="2993891"/>
          </a:xfrm>
        </p:grpSpPr>
        <p:sp>
          <p:nvSpPr>
            <p:cNvPr id="17" name="Freeform 17"/>
            <p:cNvSpPr/>
            <p:nvPr/>
          </p:nvSpPr>
          <p:spPr>
            <a:xfrm>
              <a:off x="-1" y="0"/>
              <a:ext cx="12266962" cy="2993891"/>
            </a:xfrm>
            <a:custGeom>
              <a:avLst/>
              <a:gdLst/>
              <a:ahLst/>
              <a:cxnLst/>
              <a:rect l="l" t="t" r="r" b="b"/>
              <a:pathLst>
                <a:path w="12266962" h="2993891">
                  <a:moveTo>
                    <a:pt x="11760523" y="2976972"/>
                  </a:moveTo>
                  <a:cubicBezTo>
                    <a:pt x="11760523" y="2976972"/>
                    <a:pt x="11523526" y="2967002"/>
                    <a:pt x="11161387" y="2980446"/>
                  </a:cubicBezTo>
                  <a:cubicBezTo>
                    <a:pt x="10799250" y="2993891"/>
                    <a:pt x="490924" y="2993891"/>
                    <a:pt x="490924" y="2993891"/>
                  </a:cubicBezTo>
                  <a:cubicBezTo>
                    <a:pt x="245502" y="2993891"/>
                    <a:pt x="32509" y="2896623"/>
                    <a:pt x="31032" y="2736509"/>
                  </a:cubicBezTo>
                  <a:cubicBezTo>
                    <a:pt x="31032" y="2736509"/>
                    <a:pt x="0" y="1550391"/>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11713974" y="0"/>
                    <a:pt x="11713974" y="0"/>
                  </a:cubicBezTo>
                  <a:cubicBezTo>
                    <a:pt x="12025875" y="0"/>
                    <a:pt x="12259303" y="101069"/>
                    <a:pt x="12251446" y="303616"/>
                  </a:cubicBezTo>
                  <a:cubicBezTo>
                    <a:pt x="12251446" y="303616"/>
                    <a:pt x="12249451" y="1466514"/>
                    <a:pt x="12258206" y="2036921"/>
                  </a:cubicBezTo>
                  <a:cubicBezTo>
                    <a:pt x="12266962" y="2330223"/>
                    <a:pt x="12220413" y="2663294"/>
                    <a:pt x="12220413" y="2663294"/>
                  </a:cubicBezTo>
                  <a:cubicBezTo>
                    <a:pt x="12217448" y="2843319"/>
                    <a:pt x="12005945" y="2976972"/>
                    <a:pt x="11760523" y="2976972"/>
                  </a:cubicBezTo>
                  <a:close/>
                </a:path>
              </a:pathLst>
            </a:custGeom>
            <a:solidFill>
              <a:srgbClr val="FFFFFF"/>
            </a:solidFill>
          </p:spPr>
        </p:sp>
      </p:grpSp>
      <p:pic>
        <p:nvPicPr>
          <p:cNvPr id="18" name="Picture 18"/>
          <p:cNvPicPr>
            <a:picLocks noChangeAspect="1"/>
          </p:cNvPicPr>
          <p:nvPr/>
        </p:nvPicPr>
        <p:blipFill>
          <a:blip r:embed="rId14"/>
          <a:srcRect l="17303" r="12273"/>
          <a:stretch>
            <a:fillRect/>
          </a:stretch>
        </p:blipFill>
        <p:spPr>
          <a:xfrm>
            <a:off x="5071907" y="3396934"/>
            <a:ext cx="3770687" cy="3067577"/>
          </a:xfrm>
          <a:prstGeom prst="rect">
            <a:avLst/>
          </a:prstGeom>
        </p:spPr>
      </p:pic>
      <p:pic>
        <p:nvPicPr>
          <p:cNvPr id="19" name="Picture 19">
            <a:hlinkClick r:id="rId15" action="ppaction://hlinksldjump"/>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a:fillRect/>
          </a:stretch>
        </p:blipFill>
        <p:spPr>
          <a:xfrm>
            <a:off x="8518943" y="7617222"/>
            <a:ext cx="1254844" cy="1254844"/>
          </a:xfrm>
          <a:prstGeom prst="rect">
            <a:avLst/>
          </a:prstGeom>
        </p:spPr>
      </p:pic>
      <p:pic>
        <p:nvPicPr>
          <p:cNvPr id="20" name="Picture 20">
            <a:hlinkClick r:id="" action="ppaction://hlinkshowjump?jump=nextslide"/>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10367602" y="7715901"/>
            <a:ext cx="1392276" cy="1244347"/>
          </a:xfrm>
          <a:prstGeom prst="rect">
            <a:avLst/>
          </a:prstGeom>
        </p:spPr>
      </p:pic>
      <p:pic>
        <p:nvPicPr>
          <p:cNvPr id="21" name="Picture 21">
            <a:hlinkClick r:id="" action="ppaction://hlinkshowjump?jump=previousslide"/>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flipH="1">
            <a:off x="6632661" y="7715901"/>
            <a:ext cx="1392276" cy="1244347"/>
          </a:xfrm>
          <a:prstGeom prst="rect">
            <a:avLst/>
          </a:prstGeom>
        </p:spPr>
      </p:pic>
      <p:pic>
        <p:nvPicPr>
          <p:cNvPr id="22" name="Picture 22"/>
          <p:cNvPicPr>
            <a:picLocks noChangeAspect="1"/>
          </p:cNvPicPr>
          <p:nvPr/>
        </p:nvPicPr>
        <p:blipFill>
          <a:blip r:embed="rId20">
            <a:extLst>
              <a:ext uri="{28A0092B-C50C-407E-A947-70E740481C1C}">
                <a14:useLocalDpi xmlns:a14="http://schemas.microsoft.com/office/drawing/2010/main" val="0"/>
              </a:ext>
              <a:ext uri="{96DAC541-7B7A-43D3-8B79-37D633B846F1}">
                <asvg:svgBlip xmlns="" xmlns:asvg="http://schemas.microsoft.com/office/drawing/2016/SVG/main" r:embed="rId21"/>
              </a:ext>
            </a:extLst>
          </a:blip>
          <a:srcRect/>
          <a:stretch>
            <a:fillRect/>
          </a:stretch>
        </p:blipFill>
        <p:spPr>
          <a:xfrm rot="-376803">
            <a:off x="11484260" y="7100185"/>
            <a:ext cx="8406023" cy="4355848"/>
          </a:xfrm>
          <a:prstGeom prst="rect">
            <a:avLst/>
          </a:prstGeom>
        </p:spPr>
      </p:pic>
      <p:pic>
        <p:nvPicPr>
          <p:cNvPr id="23" name="Picture 23"/>
          <p:cNvPicPr>
            <a:picLocks noChangeAspect="1"/>
          </p:cNvPicPr>
          <p:nvPr/>
        </p:nvPicPr>
        <p:blipFill>
          <a:blip r:embed="rId22"/>
          <a:srcRect/>
          <a:stretch>
            <a:fillRect/>
          </a:stretch>
        </p:blipFill>
        <p:spPr>
          <a:xfrm rot="-1600047">
            <a:off x="14109297" y="7656497"/>
            <a:ext cx="2391058" cy="2319326"/>
          </a:xfrm>
          <a:prstGeom prst="rect">
            <a:avLst/>
          </a:prstGeom>
        </p:spPr>
      </p:pic>
      <p:sp>
        <p:nvSpPr>
          <p:cNvPr id="24" name="TextBox 24"/>
          <p:cNvSpPr txBox="1"/>
          <p:nvPr/>
        </p:nvSpPr>
        <p:spPr>
          <a:xfrm>
            <a:off x="9144000" y="3323740"/>
            <a:ext cx="9144000" cy="3103095"/>
          </a:xfrm>
          <a:prstGeom prst="rect">
            <a:avLst/>
          </a:prstGeom>
        </p:spPr>
        <p:txBody>
          <a:bodyPr lIns="0" tIns="0" rIns="0" bIns="0" rtlCol="0" anchor="t">
            <a:spAutoFit/>
          </a:bodyPr>
          <a:lstStyle/>
          <a:p>
            <a:pPr>
              <a:lnSpc>
                <a:spcPts val="5009"/>
              </a:lnSpc>
            </a:pPr>
            <a:r>
              <a:rPr lang="en-US" sz="3035">
                <a:solidFill>
                  <a:srgbClr val="026635"/>
                </a:solidFill>
                <a:latin typeface="Sniglet"/>
              </a:rPr>
              <a:t>Nama : Amethyst Tria Ningrum</a:t>
            </a:r>
          </a:p>
          <a:p>
            <a:pPr>
              <a:lnSpc>
                <a:spcPts val="5009"/>
              </a:lnSpc>
            </a:pPr>
            <a:r>
              <a:rPr lang="en-US" sz="3035">
                <a:solidFill>
                  <a:srgbClr val="026635"/>
                </a:solidFill>
                <a:latin typeface="Sniglet"/>
              </a:rPr>
              <a:t>Prodi : Teknologi Pendidikan</a:t>
            </a:r>
          </a:p>
          <a:p>
            <a:pPr>
              <a:lnSpc>
                <a:spcPts val="5009"/>
              </a:lnSpc>
            </a:pPr>
            <a:r>
              <a:rPr lang="en-US" sz="3035">
                <a:solidFill>
                  <a:srgbClr val="026635"/>
                </a:solidFill>
                <a:latin typeface="Sniglet"/>
              </a:rPr>
              <a:t>Fakultas : Ilmu Pendidikan</a:t>
            </a:r>
          </a:p>
          <a:p>
            <a:pPr>
              <a:lnSpc>
                <a:spcPts val="5009"/>
              </a:lnSpc>
            </a:pPr>
            <a:r>
              <a:rPr lang="en-US" sz="3035">
                <a:solidFill>
                  <a:srgbClr val="026635"/>
                </a:solidFill>
                <a:latin typeface="Sniglet"/>
              </a:rPr>
              <a:t>Instansi : Universitas Negeri Yogyakarta</a:t>
            </a:r>
          </a:p>
          <a:p>
            <a:pPr>
              <a:lnSpc>
                <a:spcPts val="5009"/>
              </a:lnSpc>
            </a:pPr>
            <a:r>
              <a:rPr lang="en-US" sz="3035">
                <a:solidFill>
                  <a:srgbClr val="026635"/>
                </a:solidFill>
                <a:latin typeface="Sniglet"/>
              </a:rPr>
              <a:t>Email : amethyst2726fip.2021@student.uny.ac.id</a:t>
            </a:r>
          </a:p>
        </p:txBody>
      </p:sp>
      <p:sp>
        <p:nvSpPr>
          <p:cNvPr id="25" name="TextBox 25"/>
          <p:cNvSpPr txBox="1"/>
          <p:nvPr/>
        </p:nvSpPr>
        <p:spPr>
          <a:xfrm>
            <a:off x="6233744" y="762536"/>
            <a:ext cx="5820513" cy="1649862"/>
          </a:xfrm>
          <a:prstGeom prst="rect">
            <a:avLst/>
          </a:prstGeom>
        </p:spPr>
        <p:txBody>
          <a:bodyPr lIns="0" tIns="0" rIns="0" bIns="0" rtlCol="0" anchor="t">
            <a:spAutoFit/>
          </a:bodyPr>
          <a:lstStyle/>
          <a:p>
            <a:pPr marL="0" lvl="0" indent="0" algn="ctr">
              <a:lnSpc>
                <a:spcPts val="12628"/>
              </a:lnSpc>
              <a:spcBef>
                <a:spcPct val="0"/>
              </a:spcBef>
            </a:pPr>
            <a:r>
              <a:rPr lang="en-US" sz="11480">
                <a:solidFill>
                  <a:srgbClr val="EF7D3F"/>
                </a:solidFill>
                <a:latin typeface="Londrina Solid Regular"/>
              </a:rPr>
              <a:t>PROFIL</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grpSp>
        <p:nvGrpSpPr>
          <p:cNvPr id="2" name="Group 2"/>
          <p:cNvGrpSpPr/>
          <p:nvPr/>
        </p:nvGrpSpPr>
        <p:grpSpPr>
          <a:xfrm>
            <a:off x="-14424450" y="5495896"/>
            <a:ext cx="52957412" cy="21307306"/>
            <a:chOff x="0" y="0"/>
            <a:chExt cx="2147662" cy="864107"/>
          </a:xfrm>
        </p:grpSpPr>
        <p:sp>
          <p:nvSpPr>
            <p:cNvPr id="3" name="Freeform 3"/>
            <p:cNvSpPr/>
            <p:nvPr/>
          </p:nvSpPr>
          <p:spPr>
            <a:xfrm>
              <a:off x="643705" y="0"/>
              <a:ext cx="860252" cy="864107"/>
            </a:xfrm>
            <a:custGeom>
              <a:avLst/>
              <a:gdLst/>
              <a:ahLst/>
              <a:cxnLst/>
              <a:rect l="l" t="t" r="r" b="b"/>
              <a:pathLst>
                <a:path w="860252" h="864107">
                  <a:moveTo>
                    <a:pt x="430126" y="0"/>
                  </a:moveTo>
                  <a:cubicBezTo>
                    <a:pt x="667988" y="1064"/>
                    <a:pt x="860252" y="194189"/>
                    <a:pt x="860252" y="432054"/>
                  </a:cubicBezTo>
                  <a:cubicBezTo>
                    <a:pt x="860252" y="669919"/>
                    <a:pt x="667988" y="863044"/>
                    <a:pt x="430126" y="864107"/>
                  </a:cubicBezTo>
                  <a:cubicBezTo>
                    <a:pt x="192264" y="863044"/>
                    <a:pt x="0" y="669919"/>
                    <a:pt x="0" y="432054"/>
                  </a:cubicBezTo>
                  <a:cubicBezTo>
                    <a:pt x="0" y="194189"/>
                    <a:pt x="192264" y="1064"/>
                    <a:pt x="430126" y="0"/>
                  </a:cubicBezTo>
                  <a:close/>
                </a:path>
              </a:pathLst>
            </a:custGeom>
            <a:solidFill>
              <a:srgbClr val="47842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5669621" y="658445"/>
            <a:ext cx="6948758" cy="3439635"/>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205574">
            <a:off x="12786603" y="7516174"/>
            <a:ext cx="7634815" cy="5857986"/>
          </a:xfrm>
          <a:prstGeom prst="rect">
            <a:avLst/>
          </a:prstGeom>
        </p:spPr>
      </p:pic>
      <p:pic>
        <p:nvPicPr>
          <p:cNvPr id="7" name="Picture 7">
            <a:hlinkClick r:id="" action="ppaction://hlinkshowjump?jump=endshow"/>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7027045" y="200003"/>
            <a:ext cx="837728" cy="830112"/>
          </a:xfrm>
          <a:prstGeom prst="rect">
            <a:avLst/>
          </a:prstGeom>
        </p:spPr>
      </p:pic>
      <p:grpSp>
        <p:nvGrpSpPr>
          <p:cNvPr id="8" name="Group 8"/>
          <p:cNvGrpSpPr/>
          <p:nvPr/>
        </p:nvGrpSpPr>
        <p:grpSpPr>
          <a:xfrm>
            <a:off x="15920877" y="200003"/>
            <a:ext cx="916883" cy="916883"/>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10" name="TextBox 10"/>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11"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6054703" y="272021"/>
            <a:ext cx="621756" cy="686076"/>
          </a:xfrm>
          <a:prstGeom prst="rect">
            <a:avLst/>
          </a:prstGeom>
        </p:spPr>
      </p:pic>
      <p:pic>
        <p:nvPicPr>
          <p:cNvPr id="12" name="Picture 12">
            <a:hlinkClick r:id="rId9" action="ppaction://hlinksldjump"/>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8830508" y="8390938"/>
            <a:ext cx="1254844" cy="1254844"/>
          </a:xfrm>
          <a:prstGeom prst="rect">
            <a:avLst/>
          </a:prstGeom>
        </p:spPr>
      </p:pic>
      <p:pic>
        <p:nvPicPr>
          <p:cNvPr id="13" name="Picture 13">
            <a:hlinkClick r:id="" action="ppaction://hlinkshowjump?jump=nextslide"/>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10661980" y="8390938"/>
            <a:ext cx="1392276" cy="1244347"/>
          </a:xfrm>
          <a:prstGeom prst="rect">
            <a:avLst/>
          </a:prstGeom>
        </p:spPr>
      </p:pic>
      <p:pic>
        <p:nvPicPr>
          <p:cNvPr id="14" name="Picture 14">
            <a:hlinkClick r:id="" action="ppaction://hlinkshowjump?jump=previousslide"/>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flipH="1">
            <a:off x="6781800" y="8451517"/>
            <a:ext cx="1392276" cy="1244347"/>
          </a:xfrm>
          <a:prstGeom prst="rect">
            <a:avLst/>
          </a:prstGeom>
        </p:spPr>
      </p:pic>
      <p:pic>
        <p:nvPicPr>
          <p:cNvPr id="15" name="Picture 15">
            <a:hlinkClick r:id="rId14" action="ppaction://hlinksldjump"/>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449601" y="4303857"/>
            <a:ext cx="5186917" cy="2687766"/>
          </a:xfrm>
          <a:prstGeom prst="rect">
            <a:avLst/>
          </a:prstGeom>
        </p:spPr>
      </p:pic>
      <p:pic>
        <p:nvPicPr>
          <p:cNvPr id="16" name="Picture 16">
            <a:hlinkClick r:id="rId17" action="ppaction://hlinksldjump"/>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6624590" y="5143500"/>
            <a:ext cx="5666679" cy="2936370"/>
          </a:xfrm>
          <a:prstGeom prst="rect">
            <a:avLst/>
          </a:prstGeom>
        </p:spPr>
      </p:pic>
      <p:pic>
        <p:nvPicPr>
          <p:cNvPr id="17" name="Picture 17">
            <a:hlinkClick r:id="rId18" action="ppaction://hlinksldjump"/>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a:off x="12403733" y="4303857"/>
            <a:ext cx="5434667" cy="2816145"/>
          </a:xfrm>
          <a:prstGeom prst="rect">
            <a:avLst/>
          </a:prstGeom>
        </p:spPr>
      </p:pic>
      <p:pic>
        <p:nvPicPr>
          <p:cNvPr id="18" name="Picture 18"/>
          <p:cNvPicPr>
            <a:picLocks noChangeAspect="1"/>
          </p:cNvPicPr>
          <p:nvPr/>
        </p:nvPicPr>
        <p:blipFill>
          <a:blip r:embed="rId19">
            <a:extLst>
              <a:ext uri="{28A0092B-C50C-407E-A947-70E740481C1C}">
                <a14:useLocalDpi xmlns:a14="http://schemas.microsoft.com/office/drawing/2010/main" val="0"/>
              </a:ext>
              <a:ext uri="{96DAC541-7B7A-43D3-8B79-37D633B846F1}">
                <asvg:svgBlip xmlns="" xmlns:asvg="http://schemas.microsoft.com/office/drawing/2016/SVG/main" r:embed="rId20"/>
              </a:ext>
            </a:extLst>
          </a:blip>
          <a:srcRect/>
          <a:stretch>
            <a:fillRect/>
          </a:stretch>
        </p:blipFill>
        <p:spPr>
          <a:xfrm rot="-411407">
            <a:off x="2211107" y="7205716"/>
            <a:ext cx="3754601" cy="2805711"/>
          </a:xfrm>
          <a:prstGeom prst="rect">
            <a:avLst/>
          </a:prstGeom>
        </p:spPr>
      </p:pic>
      <p:pic>
        <p:nvPicPr>
          <p:cNvPr id="19" name="Picture 19"/>
          <p:cNvPicPr>
            <a:picLocks noChangeAspect="1"/>
          </p:cNvPicPr>
          <p:nvPr/>
        </p:nvPicPr>
        <p:blipFill>
          <a:blip r:embed="rId2"/>
          <a:srcRect/>
          <a:stretch>
            <a:fillRect/>
          </a:stretch>
        </p:blipFill>
        <p:spPr>
          <a:xfrm rot="321986">
            <a:off x="13726791" y="1397370"/>
            <a:ext cx="5305055" cy="2626002"/>
          </a:xfrm>
          <a:prstGeom prst="rect">
            <a:avLst/>
          </a:prstGeom>
        </p:spPr>
      </p:pic>
      <p:pic>
        <p:nvPicPr>
          <p:cNvPr id="20" name="Picture 20"/>
          <p:cNvPicPr>
            <a:picLocks noChangeAspect="1"/>
          </p:cNvPicPr>
          <p:nvPr/>
        </p:nvPicPr>
        <p:blipFill>
          <a:blip r:embed="rId2"/>
          <a:srcRect/>
          <a:stretch>
            <a:fillRect/>
          </a:stretch>
        </p:blipFill>
        <p:spPr>
          <a:xfrm rot="-142163">
            <a:off x="-1733083" y="129721"/>
            <a:ext cx="6340413" cy="3138505"/>
          </a:xfrm>
          <a:prstGeom prst="rect">
            <a:avLst/>
          </a:prstGeom>
        </p:spPr>
      </p:pic>
      <p:pic>
        <p:nvPicPr>
          <p:cNvPr id="21" name="Picture 21"/>
          <p:cNvPicPr>
            <a:picLocks noChangeAspect="1"/>
          </p:cNvPicPr>
          <p:nvPr/>
        </p:nvPicPr>
        <p:blipFill>
          <a:blip r:embed="rId21"/>
          <a:srcRect l="33872" r="47263" b="28955"/>
          <a:stretch>
            <a:fillRect/>
          </a:stretch>
        </p:blipFill>
        <p:spPr>
          <a:xfrm>
            <a:off x="12054256" y="-2923344"/>
            <a:ext cx="2682452" cy="5846688"/>
          </a:xfrm>
          <a:prstGeom prst="rect">
            <a:avLst/>
          </a:prstGeom>
        </p:spPr>
      </p:pic>
      <p:sp>
        <p:nvSpPr>
          <p:cNvPr id="22" name="TextBox 22"/>
          <p:cNvSpPr txBox="1"/>
          <p:nvPr/>
        </p:nvSpPr>
        <p:spPr>
          <a:xfrm>
            <a:off x="6299952" y="1620407"/>
            <a:ext cx="5754305" cy="1620486"/>
          </a:xfrm>
          <a:prstGeom prst="rect">
            <a:avLst/>
          </a:prstGeom>
        </p:spPr>
        <p:txBody>
          <a:bodyPr lIns="0" tIns="0" rIns="0" bIns="0" rtlCol="0" anchor="t">
            <a:spAutoFit/>
          </a:bodyPr>
          <a:lstStyle/>
          <a:p>
            <a:pPr marL="0" lvl="0" indent="0" algn="ctr">
              <a:lnSpc>
                <a:spcPts val="12484"/>
              </a:lnSpc>
              <a:spcBef>
                <a:spcPct val="0"/>
              </a:spcBef>
            </a:pPr>
            <a:r>
              <a:rPr lang="en-US" sz="11349" dirty="0">
                <a:solidFill>
                  <a:srgbClr val="EF7D3F"/>
                </a:solidFill>
                <a:latin typeface="Londrina Solid Regular"/>
              </a:rPr>
              <a:t>MATERI</a:t>
            </a:r>
          </a:p>
        </p:txBody>
      </p:sp>
      <p:sp>
        <p:nvSpPr>
          <p:cNvPr id="23" name="TextBox 23"/>
          <p:cNvSpPr txBox="1"/>
          <p:nvPr/>
        </p:nvSpPr>
        <p:spPr>
          <a:xfrm>
            <a:off x="728125" y="5382407"/>
            <a:ext cx="4629868" cy="911249"/>
          </a:xfrm>
          <a:prstGeom prst="rect">
            <a:avLst/>
          </a:prstGeom>
        </p:spPr>
        <p:txBody>
          <a:bodyPr lIns="0" tIns="0" rIns="0" bIns="0" rtlCol="0" anchor="t">
            <a:spAutoFit/>
          </a:bodyPr>
          <a:lstStyle/>
          <a:p>
            <a:pPr algn="ctr">
              <a:lnSpc>
                <a:spcPts val="6875"/>
              </a:lnSpc>
            </a:pPr>
            <a:r>
              <a:rPr lang="en-US" sz="6875" b="1" dirty="0" err="1">
                <a:solidFill>
                  <a:srgbClr val="C00000"/>
                </a:solidFill>
                <a:latin typeface="Sniglet"/>
              </a:rPr>
              <a:t>Sejarah</a:t>
            </a:r>
            <a:endParaRPr lang="en-US" sz="6875" b="1" dirty="0">
              <a:solidFill>
                <a:srgbClr val="C00000"/>
              </a:solidFill>
              <a:latin typeface="Sniglet"/>
            </a:endParaRPr>
          </a:p>
        </p:txBody>
      </p:sp>
      <p:sp>
        <p:nvSpPr>
          <p:cNvPr id="24" name="TextBox 24"/>
          <p:cNvSpPr txBox="1"/>
          <p:nvPr/>
        </p:nvSpPr>
        <p:spPr>
          <a:xfrm>
            <a:off x="7266781" y="5889388"/>
            <a:ext cx="4629868" cy="1794081"/>
          </a:xfrm>
          <a:prstGeom prst="rect">
            <a:avLst/>
          </a:prstGeom>
        </p:spPr>
        <p:txBody>
          <a:bodyPr lIns="0" tIns="0" rIns="0" bIns="0" rtlCol="0" anchor="t">
            <a:spAutoFit/>
          </a:bodyPr>
          <a:lstStyle/>
          <a:p>
            <a:pPr algn="ctr">
              <a:lnSpc>
                <a:spcPts val="6875"/>
              </a:lnSpc>
            </a:pPr>
            <a:r>
              <a:rPr lang="en-US" sz="6875" b="1" dirty="0" err="1">
                <a:solidFill>
                  <a:srgbClr val="C00000"/>
                </a:solidFill>
                <a:latin typeface="Sniglet"/>
              </a:rPr>
              <a:t>Tokoh</a:t>
            </a:r>
            <a:r>
              <a:rPr lang="en-US" sz="6875" b="1" dirty="0">
                <a:solidFill>
                  <a:srgbClr val="C00000"/>
                </a:solidFill>
                <a:latin typeface="Sniglet"/>
              </a:rPr>
              <a:t> </a:t>
            </a:r>
          </a:p>
          <a:p>
            <a:pPr algn="ctr">
              <a:lnSpc>
                <a:spcPts val="6875"/>
              </a:lnSpc>
            </a:pPr>
            <a:r>
              <a:rPr lang="en-US" sz="6875" b="1" dirty="0" err="1">
                <a:solidFill>
                  <a:srgbClr val="C00000"/>
                </a:solidFill>
                <a:latin typeface="Sniglet"/>
              </a:rPr>
              <a:t>Penemu</a:t>
            </a:r>
            <a:endParaRPr lang="en-US" sz="6875" b="1" dirty="0">
              <a:solidFill>
                <a:srgbClr val="C00000"/>
              </a:solidFill>
              <a:latin typeface="Sniglet"/>
            </a:endParaRPr>
          </a:p>
        </p:txBody>
      </p:sp>
      <p:sp>
        <p:nvSpPr>
          <p:cNvPr id="25" name="TextBox 25"/>
          <p:cNvSpPr txBox="1"/>
          <p:nvPr/>
        </p:nvSpPr>
        <p:spPr>
          <a:xfrm>
            <a:off x="12982832" y="5086315"/>
            <a:ext cx="4276468" cy="1663084"/>
          </a:xfrm>
          <a:prstGeom prst="rect">
            <a:avLst/>
          </a:prstGeom>
        </p:spPr>
        <p:txBody>
          <a:bodyPr lIns="0" tIns="0" rIns="0" bIns="0" rtlCol="0" anchor="t">
            <a:spAutoFit/>
          </a:bodyPr>
          <a:lstStyle/>
          <a:p>
            <a:pPr algn="ctr">
              <a:lnSpc>
                <a:spcPts val="6350"/>
              </a:lnSpc>
            </a:pPr>
            <a:r>
              <a:rPr lang="en-US" sz="6350" b="1" dirty="0" err="1">
                <a:solidFill>
                  <a:srgbClr val="C00000"/>
                </a:solidFill>
                <a:latin typeface="Sniglet"/>
              </a:rPr>
              <a:t>Morfologi</a:t>
            </a:r>
            <a:r>
              <a:rPr lang="en-US" sz="6350" b="1" dirty="0">
                <a:solidFill>
                  <a:srgbClr val="C00000"/>
                </a:solidFill>
                <a:latin typeface="Sniglet"/>
              </a:rPr>
              <a:t> </a:t>
            </a:r>
            <a:r>
              <a:rPr lang="en-US" sz="6350" b="1" dirty="0" err="1">
                <a:solidFill>
                  <a:srgbClr val="C00000"/>
                </a:solidFill>
                <a:latin typeface="Sniglet"/>
              </a:rPr>
              <a:t>Bunga</a:t>
            </a:r>
            <a:endParaRPr lang="en-US" sz="6350" b="1" dirty="0">
              <a:solidFill>
                <a:srgbClr val="C00000"/>
              </a:solidFill>
              <a:latin typeface="Sniglet"/>
            </a:endParaRPr>
          </a:p>
        </p:txBody>
      </p:sp>
      <p:pic>
        <p:nvPicPr>
          <p:cNvPr id="26" name="Picture 26"/>
          <p:cNvPicPr>
            <a:picLocks noChangeAspect="1"/>
          </p:cNvPicPr>
          <p:nvPr/>
        </p:nvPicPr>
        <p:blipFill>
          <a:blip r:embed="rId22"/>
          <a:srcRect l="33872" t="16143" r="47263" b="28955"/>
          <a:stretch>
            <a:fillRect/>
          </a:stretch>
        </p:blipFill>
        <p:spPr>
          <a:xfrm>
            <a:off x="3867582" y="1646274"/>
            <a:ext cx="2079944" cy="3503343"/>
          </a:xfrm>
          <a:prstGeom prst="rect">
            <a:avLst/>
          </a:prstGeom>
        </p:spPr>
      </p:pic>
      <p:pic>
        <p:nvPicPr>
          <p:cNvPr id="27" name="Picture 27"/>
          <p:cNvPicPr>
            <a:picLocks noChangeAspect="1"/>
          </p:cNvPicPr>
          <p:nvPr/>
        </p:nvPicPr>
        <p:blipFill>
          <a:blip r:embed="rId22"/>
          <a:srcRect l="33872" r="47263" b="28955"/>
          <a:stretch>
            <a:fillRect/>
          </a:stretch>
        </p:blipFill>
        <p:spPr>
          <a:xfrm rot="1566017">
            <a:off x="4433562" y="-394487"/>
            <a:ext cx="1848861" cy="4029788"/>
          </a:xfrm>
          <a:prstGeom prst="rect">
            <a:avLst/>
          </a:prstGeom>
        </p:spPr>
      </p:pic>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1152473">
            <a:off x="-5170395" y="8302777"/>
            <a:ext cx="7634815" cy="585798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grpSp>
        <p:nvGrpSpPr>
          <p:cNvPr id="2" name="Group 2"/>
          <p:cNvGrpSpPr/>
          <p:nvPr/>
        </p:nvGrpSpPr>
        <p:grpSpPr>
          <a:xfrm>
            <a:off x="-20482692" y="8186595"/>
            <a:ext cx="52957412" cy="20739280"/>
            <a:chOff x="0" y="0"/>
            <a:chExt cx="2147662" cy="841071"/>
          </a:xfrm>
        </p:grpSpPr>
        <p:sp>
          <p:nvSpPr>
            <p:cNvPr id="3" name="Freeform 3"/>
            <p:cNvSpPr/>
            <p:nvPr/>
          </p:nvSpPr>
          <p:spPr>
            <a:xfrm>
              <a:off x="655172" y="0"/>
              <a:ext cx="837318" cy="841071"/>
            </a:xfrm>
            <a:custGeom>
              <a:avLst/>
              <a:gdLst/>
              <a:ahLst/>
              <a:cxnLst/>
              <a:rect l="l" t="t" r="r" b="b"/>
              <a:pathLst>
                <a:path w="837318" h="841071">
                  <a:moveTo>
                    <a:pt x="418659" y="0"/>
                  </a:moveTo>
                  <a:cubicBezTo>
                    <a:pt x="650180" y="1035"/>
                    <a:pt x="837318" y="189012"/>
                    <a:pt x="837318" y="420536"/>
                  </a:cubicBezTo>
                  <a:cubicBezTo>
                    <a:pt x="837318" y="652059"/>
                    <a:pt x="650180" y="840036"/>
                    <a:pt x="418659" y="841071"/>
                  </a:cubicBezTo>
                  <a:cubicBezTo>
                    <a:pt x="187138" y="840036"/>
                    <a:pt x="0" y="652059"/>
                    <a:pt x="0" y="420536"/>
                  </a:cubicBezTo>
                  <a:cubicBezTo>
                    <a:pt x="0" y="189012"/>
                    <a:pt x="187138" y="1035"/>
                    <a:pt x="418659" y="0"/>
                  </a:cubicBezTo>
                  <a:close/>
                </a:path>
              </a:pathLst>
            </a:custGeom>
            <a:solidFill>
              <a:srgbClr val="47842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rot="535207">
            <a:off x="-2562053" y="1248623"/>
            <a:ext cx="5957614" cy="2949019"/>
          </a:xfrm>
          <a:prstGeom prst="rect">
            <a:avLst/>
          </a:prstGeom>
        </p:spPr>
      </p:pic>
      <p:pic>
        <p:nvPicPr>
          <p:cNvPr id="6" name="Picture 6"/>
          <p:cNvPicPr>
            <a:picLocks noChangeAspect="1"/>
          </p:cNvPicPr>
          <p:nvPr/>
        </p:nvPicPr>
        <p:blipFill>
          <a:blip r:embed="rId2"/>
          <a:srcRect/>
          <a:stretch>
            <a:fillRect/>
          </a:stretch>
        </p:blipFill>
        <p:spPr>
          <a:xfrm>
            <a:off x="15001172" y="709762"/>
            <a:ext cx="6573656" cy="3253960"/>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266827" y="1436313"/>
            <a:ext cx="7520436" cy="8635156"/>
          </a:xfrm>
          <a:prstGeom prst="rect">
            <a:avLst/>
          </a:prstGeom>
        </p:spPr>
      </p:pic>
      <p:grpSp>
        <p:nvGrpSpPr>
          <p:cNvPr id="8" name="Group 8"/>
          <p:cNvGrpSpPr/>
          <p:nvPr/>
        </p:nvGrpSpPr>
        <p:grpSpPr>
          <a:xfrm>
            <a:off x="1028700" y="1892425"/>
            <a:ext cx="13691124" cy="6008420"/>
            <a:chOff x="0" y="0"/>
            <a:chExt cx="3605893" cy="1582464"/>
          </a:xfrm>
        </p:grpSpPr>
        <p:sp>
          <p:nvSpPr>
            <p:cNvPr id="9" name="Freeform 9"/>
            <p:cNvSpPr/>
            <p:nvPr/>
          </p:nvSpPr>
          <p:spPr>
            <a:xfrm>
              <a:off x="0" y="0"/>
              <a:ext cx="3605893" cy="1582464"/>
            </a:xfrm>
            <a:custGeom>
              <a:avLst/>
              <a:gdLst/>
              <a:ahLst/>
              <a:cxnLst/>
              <a:rect l="l" t="t" r="r" b="b"/>
              <a:pathLst>
                <a:path w="3605893" h="1582464">
                  <a:moveTo>
                    <a:pt x="22619" y="0"/>
                  </a:moveTo>
                  <a:lnTo>
                    <a:pt x="3583274" y="0"/>
                  </a:lnTo>
                  <a:cubicBezTo>
                    <a:pt x="3589273" y="0"/>
                    <a:pt x="3595026" y="2383"/>
                    <a:pt x="3599268" y="6625"/>
                  </a:cubicBezTo>
                  <a:cubicBezTo>
                    <a:pt x="3603510" y="10867"/>
                    <a:pt x="3605893" y="16620"/>
                    <a:pt x="3605893" y="22619"/>
                  </a:cubicBezTo>
                  <a:lnTo>
                    <a:pt x="3605893" y="1559846"/>
                  </a:lnTo>
                  <a:cubicBezTo>
                    <a:pt x="3605893" y="1565845"/>
                    <a:pt x="3603510" y="1571598"/>
                    <a:pt x="3599268" y="1575840"/>
                  </a:cubicBezTo>
                  <a:cubicBezTo>
                    <a:pt x="3595026" y="1580081"/>
                    <a:pt x="3589273" y="1582464"/>
                    <a:pt x="3583274" y="1582464"/>
                  </a:cubicBezTo>
                  <a:lnTo>
                    <a:pt x="22619" y="1582464"/>
                  </a:lnTo>
                  <a:cubicBezTo>
                    <a:pt x="16620" y="1582464"/>
                    <a:pt x="10867" y="1580081"/>
                    <a:pt x="6625" y="1575840"/>
                  </a:cubicBezTo>
                  <a:cubicBezTo>
                    <a:pt x="2383" y="1571598"/>
                    <a:pt x="0" y="1565845"/>
                    <a:pt x="0" y="1559846"/>
                  </a:cubicBezTo>
                  <a:lnTo>
                    <a:pt x="0" y="22619"/>
                  </a:lnTo>
                  <a:cubicBezTo>
                    <a:pt x="0" y="16620"/>
                    <a:pt x="2383" y="10867"/>
                    <a:pt x="6625" y="6625"/>
                  </a:cubicBezTo>
                  <a:cubicBezTo>
                    <a:pt x="10867" y="2383"/>
                    <a:pt x="16620" y="0"/>
                    <a:pt x="22619" y="0"/>
                  </a:cubicBezTo>
                  <a:close/>
                </a:path>
              </a:pathLst>
            </a:custGeom>
            <a:solidFill>
              <a:srgbClr val="FFFF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1" name="Picture 11">
            <a:hlinkClick r:id="" action="ppaction://hlinkshowjump?jump=endshow"/>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7027045" y="200003"/>
            <a:ext cx="837728" cy="830112"/>
          </a:xfrm>
          <a:prstGeom prst="rect">
            <a:avLst/>
          </a:prstGeom>
        </p:spPr>
      </p:pic>
      <p:grpSp>
        <p:nvGrpSpPr>
          <p:cNvPr id="12" name="Group 12"/>
          <p:cNvGrpSpPr/>
          <p:nvPr/>
        </p:nvGrpSpPr>
        <p:grpSpPr>
          <a:xfrm>
            <a:off x="15920877" y="200003"/>
            <a:ext cx="916883" cy="916883"/>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14" name="TextBox 14"/>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6054703" y="272021"/>
            <a:ext cx="621756" cy="686076"/>
          </a:xfrm>
          <a:prstGeom prst="rect">
            <a:avLst/>
          </a:prstGeom>
        </p:spPr>
      </p:pic>
      <p:pic>
        <p:nvPicPr>
          <p:cNvPr id="16" name="Picture 16">
            <a:hlinkClick r:id="rId9" action="ppaction://hlinksldjump"/>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7247682" y="8558070"/>
            <a:ext cx="1254844" cy="1254844"/>
          </a:xfrm>
          <a:prstGeom prst="rect">
            <a:avLst/>
          </a:prstGeom>
        </p:spPr>
      </p:pic>
      <p:pic>
        <p:nvPicPr>
          <p:cNvPr id="17" name="Picture 17">
            <a:hlinkClick r:id="" action="ppaction://hlinkshowjump?jump=nextslide"/>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9161492" y="8618649"/>
            <a:ext cx="1392276" cy="1244347"/>
          </a:xfrm>
          <a:prstGeom prst="rect">
            <a:avLst/>
          </a:prstGeom>
        </p:spPr>
      </p:pic>
      <p:pic>
        <p:nvPicPr>
          <p:cNvPr id="18" name="Picture 18">
            <a:hlinkClick r:id="" action="ppaction://hlinkshowjump?jump=previousslide"/>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flipH="1">
            <a:off x="5177575" y="8628385"/>
            <a:ext cx="1392276" cy="1244347"/>
          </a:xfrm>
          <a:prstGeom prst="rect">
            <a:avLst/>
          </a:prstGeom>
        </p:spPr>
      </p:pic>
      <p:pic>
        <p:nvPicPr>
          <p:cNvPr id="19" name="Picture 19"/>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a:off x="11505757" y="5972966"/>
            <a:ext cx="6880677" cy="5366928"/>
          </a:xfrm>
          <a:prstGeom prst="rect">
            <a:avLst/>
          </a:prstGeom>
        </p:spPr>
      </p:pic>
      <p:pic>
        <p:nvPicPr>
          <p:cNvPr id="20" name="Picture 20"/>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a:fillRect/>
          </a:stretch>
        </p:blipFill>
        <p:spPr>
          <a:xfrm>
            <a:off x="11505757" y="7900845"/>
            <a:ext cx="8210669" cy="6299822"/>
          </a:xfrm>
          <a:prstGeom prst="rect">
            <a:avLst/>
          </a:prstGeom>
        </p:spPr>
      </p:pic>
      <p:pic>
        <p:nvPicPr>
          <p:cNvPr id="21" name="Picture 21"/>
          <p:cNvPicPr>
            <a:picLocks noChangeAspect="1"/>
          </p:cNvPicPr>
          <p:nvPr/>
        </p:nvPicPr>
        <p:blipFill>
          <a:blip r:embed="rId18"/>
          <a:srcRect l="16505" t="14899" r="52120" b="72788"/>
          <a:stretch>
            <a:fillRect/>
          </a:stretch>
        </p:blipFill>
        <p:spPr>
          <a:xfrm>
            <a:off x="10726096" y="2444028"/>
            <a:ext cx="3485432" cy="3039388"/>
          </a:xfrm>
          <a:prstGeom prst="rect">
            <a:avLst/>
          </a:prstGeom>
        </p:spPr>
      </p:pic>
      <p:pic>
        <p:nvPicPr>
          <p:cNvPr id="22" name="Picture 22"/>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a:fillRect/>
          </a:stretch>
        </p:blipFill>
        <p:spPr>
          <a:xfrm rot="199113">
            <a:off x="8839135" y="8732630"/>
            <a:ext cx="8210669" cy="6299822"/>
          </a:xfrm>
          <a:prstGeom prst="rect">
            <a:avLst/>
          </a:prstGeom>
        </p:spPr>
      </p:pic>
      <p:pic>
        <p:nvPicPr>
          <p:cNvPr id="23" name="Picture 23"/>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rcRect/>
          <a:stretch>
            <a:fillRect/>
          </a:stretch>
        </p:blipFill>
        <p:spPr>
          <a:xfrm rot="-333675">
            <a:off x="1713641" y="8475197"/>
            <a:ext cx="1901031" cy="1420589"/>
          </a:xfrm>
          <a:prstGeom prst="rect">
            <a:avLst/>
          </a:prstGeom>
        </p:spPr>
      </p:pic>
      <p:sp>
        <p:nvSpPr>
          <p:cNvPr id="24" name="TextBox 24"/>
          <p:cNvSpPr txBox="1"/>
          <p:nvPr/>
        </p:nvSpPr>
        <p:spPr>
          <a:xfrm>
            <a:off x="1649280" y="3985415"/>
            <a:ext cx="8693467" cy="3489325"/>
          </a:xfrm>
          <a:prstGeom prst="rect">
            <a:avLst/>
          </a:prstGeom>
        </p:spPr>
        <p:txBody>
          <a:bodyPr lIns="0" tIns="0" rIns="0" bIns="0" rtlCol="0" anchor="t">
            <a:spAutoFit/>
          </a:bodyPr>
          <a:lstStyle/>
          <a:p>
            <a:pPr algn="just">
              <a:lnSpc>
                <a:spcPts val="3499"/>
              </a:lnSpc>
            </a:pPr>
            <a:endParaRPr/>
          </a:p>
          <a:p>
            <a:pPr algn="just">
              <a:lnSpc>
                <a:spcPts val="3499"/>
              </a:lnSpc>
            </a:pPr>
            <a:endParaRPr/>
          </a:p>
          <a:p>
            <a:pPr marL="0" lvl="0" indent="0" algn="just">
              <a:lnSpc>
                <a:spcPts val="3499"/>
              </a:lnSpc>
              <a:spcBef>
                <a:spcPct val="0"/>
              </a:spcBef>
            </a:pPr>
            <a:r>
              <a:rPr lang="en-US" sz="2499">
                <a:solidFill>
                  <a:srgbClr val="026635"/>
                </a:solidFill>
                <a:latin typeface="Sniglet"/>
              </a:rPr>
              <a:t>Kemudian untuk sejarah penemuan Rafflesia Arnoldi pertama kali ditemukan pada tahun 1818 di hutan tropis Sumatera oleh seorang pemandu yang bekerja pada Dr. Joseph Arnold yang sedang mengikuti ekspedisi Thomas Stanford Raffles, sehingga tumbuhan ini diberi nama sesuai sejarah penemunya yakni penggabungan antara Raffles dan Arnold. </a:t>
            </a:r>
          </a:p>
        </p:txBody>
      </p:sp>
      <p:sp>
        <p:nvSpPr>
          <p:cNvPr id="25" name="TextBox 25"/>
          <p:cNvSpPr txBox="1"/>
          <p:nvPr/>
        </p:nvSpPr>
        <p:spPr>
          <a:xfrm>
            <a:off x="1649280" y="2283610"/>
            <a:ext cx="8693467" cy="2613025"/>
          </a:xfrm>
          <a:prstGeom prst="rect">
            <a:avLst/>
          </a:prstGeom>
        </p:spPr>
        <p:txBody>
          <a:bodyPr lIns="0" tIns="0" rIns="0" bIns="0" rtlCol="0" anchor="t">
            <a:spAutoFit/>
          </a:bodyPr>
          <a:lstStyle/>
          <a:p>
            <a:pPr marL="0" lvl="0" indent="0" algn="just">
              <a:lnSpc>
                <a:spcPts val="3499"/>
              </a:lnSpc>
              <a:spcBef>
                <a:spcPct val="0"/>
              </a:spcBef>
            </a:pPr>
            <a:r>
              <a:rPr lang="en-US" sz="2499">
                <a:solidFill>
                  <a:srgbClr val="EF7D3F"/>
                </a:solidFill>
                <a:latin typeface="Sniglet"/>
              </a:rPr>
              <a:t>Rafflesia atau puspa nusa adalah sebuah genus tumbuhan berbunga yang semua spesiesnya hidup sebagai parasit obligat yang tumbuh pada batang liana (tumbuhan merambat) dari genus tetrastigma. Spesies Raflesia yang lainnya juga memiliki inang yang sama. Apabila inang mati maka Rafflesia juga akan mati.</a:t>
            </a:r>
          </a:p>
        </p:txBody>
      </p:sp>
      <p:pic>
        <p:nvPicPr>
          <p:cNvPr id="26" name="Picture 26"/>
          <p:cNvPicPr>
            <a:picLocks noChangeAspect="1"/>
          </p:cNvPicPr>
          <p:nvPr/>
        </p:nvPicPr>
        <p:blipFill>
          <a:blip r:embed="rId21"/>
          <a:srcRect/>
          <a:stretch>
            <a:fillRect/>
          </a:stretch>
        </p:blipFill>
        <p:spPr>
          <a:xfrm rot="-1687688">
            <a:off x="11691583" y="353788"/>
            <a:ext cx="1960753" cy="1835755"/>
          </a:xfrm>
          <a:prstGeom prst="rect">
            <a:avLst/>
          </a:prstGeom>
        </p:spPr>
      </p:pic>
      <p:sp>
        <p:nvSpPr>
          <p:cNvPr id="27" name="TextBox 27"/>
          <p:cNvSpPr txBox="1"/>
          <p:nvPr/>
        </p:nvSpPr>
        <p:spPr>
          <a:xfrm>
            <a:off x="1028700" y="190500"/>
            <a:ext cx="11151647" cy="1479551"/>
          </a:xfrm>
          <a:prstGeom prst="rect">
            <a:avLst/>
          </a:prstGeom>
        </p:spPr>
        <p:txBody>
          <a:bodyPr lIns="0" tIns="0" rIns="0" bIns="0" rtlCol="0" anchor="t">
            <a:spAutoFit/>
          </a:bodyPr>
          <a:lstStyle/>
          <a:p>
            <a:pPr algn="ctr">
              <a:lnSpc>
                <a:spcPts val="11000"/>
              </a:lnSpc>
            </a:pPr>
            <a:r>
              <a:rPr lang="en-US" sz="11000">
                <a:solidFill>
                  <a:srgbClr val="414343"/>
                </a:solidFill>
                <a:latin typeface="Londrina Solid Regular"/>
              </a:rPr>
              <a:t>SEJARAH PENEMUAN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grpSp>
        <p:nvGrpSpPr>
          <p:cNvPr id="2" name="Group 2"/>
          <p:cNvGrpSpPr/>
          <p:nvPr/>
        </p:nvGrpSpPr>
        <p:grpSpPr>
          <a:xfrm>
            <a:off x="-17334706" y="7295863"/>
            <a:ext cx="52957412" cy="20042158"/>
            <a:chOff x="0" y="0"/>
            <a:chExt cx="2147662" cy="812800"/>
          </a:xfrm>
        </p:grpSpPr>
        <p:sp>
          <p:nvSpPr>
            <p:cNvPr id="3" name="Freeform 3"/>
            <p:cNvSpPr/>
            <p:nvPr/>
          </p:nvSpPr>
          <p:spPr>
            <a:xfrm>
              <a:off x="669244"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7842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2681445" y="1028700"/>
            <a:ext cx="6573656" cy="3253960"/>
          </a:xfrm>
          <a:prstGeom prst="rect">
            <a:avLst/>
          </a:prstGeom>
        </p:spPr>
      </p:pic>
      <p:pic>
        <p:nvPicPr>
          <p:cNvPr id="6" name="Picture 6"/>
          <p:cNvPicPr>
            <a:picLocks noChangeAspect="1"/>
          </p:cNvPicPr>
          <p:nvPr/>
        </p:nvPicPr>
        <p:blipFill>
          <a:blip r:embed="rId2"/>
          <a:srcRect/>
          <a:stretch>
            <a:fillRect/>
          </a:stretch>
        </p:blipFill>
        <p:spPr>
          <a:xfrm>
            <a:off x="15001172" y="709762"/>
            <a:ext cx="6573656" cy="3253960"/>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515368" y="2545517"/>
            <a:ext cx="7520436" cy="8635156"/>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282932" y="2336742"/>
            <a:ext cx="7520436" cy="8635156"/>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541501" y="7153418"/>
            <a:ext cx="5275385" cy="4114800"/>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554117" y="7248382"/>
            <a:ext cx="5275385" cy="4114800"/>
          </a:xfrm>
          <a:prstGeom prst="rect">
            <a:avLst/>
          </a:prstGeom>
        </p:spPr>
      </p:pic>
      <p:pic>
        <p:nvPicPr>
          <p:cNvPr id="11" name="Picture 11">
            <a:hlinkClick r:id="" action="ppaction://hlinkshowjump?jump=endshow"/>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7027045" y="200003"/>
            <a:ext cx="837728" cy="830112"/>
          </a:xfrm>
          <a:prstGeom prst="rect">
            <a:avLst/>
          </a:prstGeom>
        </p:spPr>
      </p:pic>
      <p:grpSp>
        <p:nvGrpSpPr>
          <p:cNvPr id="12" name="Group 12"/>
          <p:cNvGrpSpPr/>
          <p:nvPr/>
        </p:nvGrpSpPr>
        <p:grpSpPr>
          <a:xfrm>
            <a:off x="15920877" y="200003"/>
            <a:ext cx="916883" cy="916883"/>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14" name="TextBox 14"/>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15" name="Picture 1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6054703" y="272021"/>
            <a:ext cx="621756" cy="686076"/>
          </a:xfrm>
          <a:prstGeom prst="rect">
            <a:avLst/>
          </a:prstGeom>
        </p:spPr>
      </p:pic>
      <p:pic>
        <p:nvPicPr>
          <p:cNvPr id="16" name="Picture 16">
            <a:hlinkClick r:id="rId11" action="ppaction://hlinksldjump"/>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8830508" y="8390938"/>
            <a:ext cx="1254844" cy="1254844"/>
          </a:xfrm>
          <a:prstGeom prst="rect">
            <a:avLst/>
          </a:prstGeom>
        </p:spPr>
      </p:pic>
      <p:pic>
        <p:nvPicPr>
          <p:cNvPr id="17" name="Picture 17">
            <a:hlinkClick r:id="" action="ppaction://hlinkshowjump?jump=nextslide"/>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a:off x="10651051" y="8401435"/>
            <a:ext cx="1392276" cy="1244347"/>
          </a:xfrm>
          <a:prstGeom prst="rect">
            <a:avLst/>
          </a:prstGeom>
        </p:spPr>
      </p:pic>
      <p:pic>
        <p:nvPicPr>
          <p:cNvPr id="18" name="Picture 18">
            <a:hlinkClick r:id="" action="ppaction://hlinkshowjump?jump=previousslide"/>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flipH="1">
            <a:off x="6825343" y="8451517"/>
            <a:ext cx="1392276" cy="1244347"/>
          </a:xfrm>
          <a:prstGeom prst="rect">
            <a:avLst/>
          </a:prstGeom>
        </p:spPr>
      </p:pic>
      <p:grpSp>
        <p:nvGrpSpPr>
          <p:cNvPr id="19" name="Group 19"/>
          <p:cNvGrpSpPr>
            <a:grpSpLocks noChangeAspect="1"/>
          </p:cNvGrpSpPr>
          <p:nvPr/>
        </p:nvGrpSpPr>
        <p:grpSpPr>
          <a:xfrm>
            <a:off x="10255118" y="2310955"/>
            <a:ext cx="3837220" cy="3836782"/>
            <a:chOff x="0" y="0"/>
            <a:chExt cx="6350013" cy="6349289"/>
          </a:xfrm>
        </p:grpSpPr>
        <p:sp>
          <p:nvSpPr>
            <p:cNvPr id="20" name="Freeform 20"/>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16"/>
              <a:stretch>
                <a:fillRect l="-3954" t="-61060" r="-5871" b="-83024"/>
              </a:stretch>
            </a:blipFill>
          </p:spPr>
        </p:sp>
      </p:grpSp>
      <p:grpSp>
        <p:nvGrpSpPr>
          <p:cNvPr id="21" name="Group 21"/>
          <p:cNvGrpSpPr>
            <a:grpSpLocks noChangeAspect="1"/>
          </p:cNvGrpSpPr>
          <p:nvPr/>
        </p:nvGrpSpPr>
        <p:grpSpPr>
          <a:xfrm>
            <a:off x="4177279" y="2336742"/>
            <a:ext cx="3785640" cy="3785209"/>
            <a:chOff x="0" y="0"/>
            <a:chExt cx="6350013" cy="6349289"/>
          </a:xfrm>
        </p:grpSpPr>
        <p:sp>
          <p:nvSpPr>
            <p:cNvPr id="22" name="Freeform 22"/>
            <p:cNvSpPr/>
            <p:nvPr/>
          </p:nvSpPr>
          <p:spPr>
            <a:xfrm>
              <a:off x="-95250" y="-95136"/>
              <a:ext cx="6540525" cy="6539573"/>
            </a:xfrm>
            <a:custGeom>
              <a:avLst/>
              <a:gdLst/>
              <a:ahLst/>
              <a:cxnLst/>
              <a:rect l="l" t="t" r="r" b="b"/>
              <a:pathLst>
                <a:path w="6540525" h="6539573">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blipFill>
              <a:blip r:embed="rId17"/>
              <a:stretch>
                <a:fillRect l="-4966" t="-18939" r="-6698" b="-40600"/>
              </a:stretch>
            </a:blipFill>
          </p:spPr>
        </p:sp>
      </p:grpSp>
      <p:pic>
        <p:nvPicPr>
          <p:cNvPr id="23" name="Picture 23"/>
          <p:cNvPicPr>
            <a:picLocks noChangeAspect="1"/>
          </p:cNvPicPr>
          <p:nvPr/>
        </p:nvPicPr>
        <p:blipFill>
          <a:blip r:embed="rId18">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flipH="1">
            <a:off x="12397103" y="7308899"/>
            <a:ext cx="7315200" cy="3529584"/>
          </a:xfrm>
          <a:prstGeom prst="rect">
            <a:avLst/>
          </a:prstGeom>
        </p:spPr>
      </p:pic>
      <p:pic>
        <p:nvPicPr>
          <p:cNvPr id="24" name="Picture 24"/>
          <p:cNvPicPr>
            <a:picLocks noChangeAspect="1"/>
          </p:cNvPicPr>
          <p:nvPr/>
        </p:nvPicPr>
        <p:blipFill>
          <a:blip r:embed="rId18">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800894" y="7738634"/>
            <a:ext cx="7315200" cy="3529584"/>
          </a:xfrm>
          <a:prstGeom prst="rect">
            <a:avLst/>
          </a:prstGeom>
        </p:spPr>
      </p:pic>
      <p:pic>
        <p:nvPicPr>
          <p:cNvPr id="25" name="Picture 25"/>
          <p:cNvPicPr>
            <a:picLocks noChangeAspect="1"/>
          </p:cNvPicPr>
          <p:nvPr/>
        </p:nvPicPr>
        <p:blipFill>
          <a:blip r:embed="rId20">
            <a:extLst>
              <a:ext uri="{28A0092B-C50C-407E-A947-70E740481C1C}">
                <a14:useLocalDpi xmlns:a14="http://schemas.microsoft.com/office/drawing/2010/main" val="0"/>
              </a:ext>
              <a:ext uri="{96DAC541-7B7A-43D3-8B79-37D633B846F1}">
                <asvg:svgBlip xmlns="" xmlns:asvg="http://schemas.microsoft.com/office/drawing/2016/SVG/main" r:embed="rId21"/>
              </a:ext>
            </a:extLst>
          </a:blip>
          <a:srcRect/>
          <a:stretch>
            <a:fillRect/>
          </a:stretch>
        </p:blipFill>
        <p:spPr>
          <a:xfrm>
            <a:off x="15703625" y="8170852"/>
            <a:ext cx="2268269" cy="1695016"/>
          </a:xfrm>
          <a:prstGeom prst="rect">
            <a:avLst/>
          </a:prstGeom>
        </p:spPr>
      </p:pic>
      <p:pic>
        <p:nvPicPr>
          <p:cNvPr id="26" name="Picture 26"/>
          <p:cNvPicPr>
            <a:picLocks noChangeAspect="1"/>
          </p:cNvPicPr>
          <p:nvPr/>
        </p:nvPicPr>
        <p:blipFill>
          <a:blip r:embed="rId20">
            <a:extLst>
              <a:ext uri="{28A0092B-C50C-407E-A947-70E740481C1C}">
                <a14:useLocalDpi xmlns:a14="http://schemas.microsoft.com/office/drawing/2010/main" val="0"/>
              </a:ext>
              <a:ext uri="{96DAC541-7B7A-43D3-8B79-37D633B846F1}">
                <asvg:svgBlip xmlns="" xmlns:asvg="http://schemas.microsoft.com/office/drawing/2016/SVG/main" r:embed="rId21"/>
              </a:ext>
            </a:extLst>
          </a:blip>
          <a:srcRect/>
          <a:stretch>
            <a:fillRect/>
          </a:stretch>
        </p:blipFill>
        <p:spPr>
          <a:xfrm flipH="1">
            <a:off x="378887" y="8226183"/>
            <a:ext cx="2268269" cy="1695016"/>
          </a:xfrm>
          <a:prstGeom prst="rect">
            <a:avLst/>
          </a:prstGeom>
        </p:spPr>
      </p:pic>
      <p:pic>
        <p:nvPicPr>
          <p:cNvPr id="27" name="Picture 27"/>
          <p:cNvPicPr>
            <a:picLocks noChangeAspect="1"/>
          </p:cNvPicPr>
          <p:nvPr/>
        </p:nvPicPr>
        <p:blipFill>
          <a:blip r:embed="rId22"/>
          <a:srcRect/>
          <a:stretch>
            <a:fillRect/>
          </a:stretch>
        </p:blipFill>
        <p:spPr>
          <a:xfrm rot="-519232">
            <a:off x="12670436" y="624988"/>
            <a:ext cx="1960753" cy="1835755"/>
          </a:xfrm>
          <a:prstGeom prst="rect">
            <a:avLst/>
          </a:prstGeom>
        </p:spPr>
      </p:pic>
      <p:sp>
        <p:nvSpPr>
          <p:cNvPr id="28" name="TextBox 28"/>
          <p:cNvSpPr txBox="1"/>
          <p:nvPr/>
        </p:nvSpPr>
        <p:spPr>
          <a:xfrm>
            <a:off x="3043582" y="472361"/>
            <a:ext cx="12200836" cy="1479551"/>
          </a:xfrm>
          <a:prstGeom prst="rect">
            <a:avLst/>
          </a:prstGeom>
        </p:spPr>
        <p:txBody>
          <a:bodyPr lIns="0" tIns="0" rIns="0" bIns="0" rtlCol="0" anchor="t">
            <a:spAutoFit/>
          </a:bodyPr>
          <a:lstStyle/>
          <a:p>
            <a:pPr algn="ctr">
              <a:lnSpc>
                <a:spcPts val="11000"/>
              </a:lnSpc>
            </a:pPr>
            <a:r>
              <a:rPr lang="en-US" sz="11000">
                <a:solidFill>
                  <a:srgbClr val="414343"/>
                </a:solidFill>
                <a:latin typeface="Londrina Solid Regular"/>
              </a:rPr>
              <a:t>TOKOH PENEMU</a:t>
            </a:r>
          </a:p>
        </p:txBody>
      </p:sp>
      <p:sp>
        <p:nvSpPr>
          <p:cNvPr id="29" name="TextBox 29"/>
          <p:cNvSpPr txBox="1"/>
          <p:nvPr/>
        </p:nvSpPr>
        <p:spPr>
          <a:xfrm>
            <a:off x="3043582" y="6206913"/>
            <a:ext cx="6601084" cy="525785"/>
          </a:xfrm>
          <a:prstGeom prst="rect">
            <a:avLst/>
          </a:prstGeom>
        </p:spPr>
        <p:txBody>
          <a:bodyPr lIns="0" tIns="0" rIns="0" bIns="0" rtlCol="0" anchor="t">
            <a:spAutoFit/>
          </a:bodyPr>
          <a:lstStyle/>
          <a:p>
            <a:pPr algn="ctr">
              <a:lnSpc>
                <a:spcPts val="4115"/>
              </a:lnSpc>
            </a:pPr>
            <a:r>
              <a:rPr lang="en-US" sz="3800" dirty="0">
                <a:solidFill>
                  <a:srgbClr val="000000"/>
                </a:solidFill>
                <a:latin typeface="Londrina Solid Regular"/>
              </a:rPr>
              <a:t>Thomas Stamford Raffles</a:t>
            </a:r>
          </a:p>
        </p:txBody>
      </p:sp>
      <p:sp>
        <p:nvSpPr>
          <p:cNvPr id="30" name="TextBox 30"/>
          <p:cNvSpPr txBox="1"/>
          <p:nvPr/>
        </p:nvSpPr>
        <p:spPr>
          <a:xfrm>
            <a:off x="8873186" y="6206913"/>
            <a:ext cx="6601084" cy="525785"/>
          </a:xfrm>
          <a:prstGeom prst="rect">
            <a:avLst/>
          </a:prstGeom>
        </p:spPr>
        <p:txBody>
          <a:bodyPr lIns="0" tIns="0" rIns="0" bIns="0" rtlCol="0" anchor="t">
            <a:spAutoFit/>
          </a:bodyPr>
          <a:lstStyle/>
          <a:p>
            <a:pPr algn="ctr">
              <a:lnSpc>
                <a:spcPts val="4115"/>
              </a:lnSpc>
            </a:pPr>
            <a:r>
              <a:rPr lang="en-US" sz="3800" dirty="0">
                <a:solidFill>
                  <a:srgbClr val="000000"/>
                </a:solidFill>
                <a:latin typeface="Londrina Solid Regular"/>
              </a:rPr>
              <a:t>Dr. Joseph Arnold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9F2FF"/>
        </a:solidFill>
        <a:effectLst/>
      </p:bgPr>
    </p:bg>
    <p:spTree>
      <p:nvGrpSpPr>
        <p:cNvPr id="1" name=""/>
        <p:cNvGrpSpPr/>
        <p:nvPr/>
      </p:nvGrpSpPr>
      <p:grpSpPr>
        <a:xfrm>
          <a:off x="0" y="0"/>
          <a:ext cx="0" cy="0"/>
          <a:chOff x="0" y="0"/>
          <a:chExt cx="0" cy="0"/>
        </a:xfrm>
      </p:grpSpPr>
      <p:grpSp>
        <p:nvGrpSpPr>
          <p:cNvPr id="2" name="Group 2"/>
          <p:cNvGrpSpPr/>
          <p:nvPr/>
        </p:nvGrpSpPr>
        <p:grpSpPr>
          <a:xfrm>
            <a:off x="-10907750" y="9062701"/>
            <a:ext cx="52957412" cy="21246590"/>
            <a:chOff x="0" y="0"/>
            <a:chExt cx="2147662" cy="861645"/>
          </a:xfrm>
        </p:grpSpPr>
        <p:sp>
          <p:nvSpPr>
            <p:cNvPr id="3" name="Freeform 3"/>
            <p:cNvSpPr/>
            <p:nvPr/>
          </p:nvSpPr>
          <p:spPr>
            <a:xfrm>
              <a:off x="644931" y="0"/>
              <a:ext cx="857800" cy="861645"/>
            </a:xfrm>
            <a:custGeom>
              <a:avLst/>
              <a:gdLst/>
              <a:ahLst/>
              <a:cxnLst/>
              <a:rect l="l" t="t" r="r" b="b"/>
              <a:pathLst>
                <a:path w="857800" h="861645">
                  <a:moveTo>
                    <a:pt x="428900" y="0"/>
                  </a:moveTo>
                  <a:cubicBezTo>
                    <a:pt x="666085" y="1061"/>
                    <a:pt x="857800" y="193636"/>
                    <a:pt x="857800" y="430823"/>
                  </a:cubicBezTo>
                  <a:cubicBezTo>
                    <a:pt x="857800" y="668010"/>
                    <a:pt x="666085" y="860584"/>
                    <a:pt x="428900" y="861645"/>
                  </a:cubicBezTo>
                  <a:cubicBezTo>
                    <a:pt x="191715" y="860584"/>
                    <a:pt x="0" y="668010"/>
                    <a:pt x="0" y="430823"/>
                  </a:cubicBezTo>
                  <a:cubicBezTo>
                    <a:pt x="0" y="193636"/>
                    <a:pt x="191715" y="1061"/>
                    <a:pt x="428900" y="0"/>
                  </a:cubicBezTo>
                  <a:close/>
                </a:path>
              </a:pathLst>
            </a:custGeom>
            <a:solidFill>
              <a:srgbClr val="47842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1568588" y="918537"/>
            <a:ext cx="6573656" cy="3253960"/>
          </a:xfrm>
          <a:prstGeom prst="rect">
            <a:avLst/>
          </a:prstGeom>
        </p:spPr>
      </p:pic>
      <p:pic>
        <p:nvPicPr>
          <p:cNvPr id="6" name="Picture 6"/>
          <p:cNvPicPr>
            <a:picLocks noChangeAspect="1"/>
          </p:cNvPicPr>
          <p:nvPr/>
        </p:nvPicPr>
        <p:blipFill>
          <a:blip r:embed="rId2"/>
          <a:srcRect/>
          <a:stretch>
            <a:fillRect/>
          </a:stretch>
        </p:blipFill>
        <p:spPr>
          <a:xfrm>
            <a:off x="14402967" y="2310761"/>
            <a:ext cx="7770065" cy="3846182"/>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515368" y="2545517"/>
            <a:ext cx="7520436" cy="8635156"/>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541501" y="7153418"/>
            <a:ext cx="5275385" cy="4114800"/>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748214" y="8583887"/>
            <a:ext cx="6768874" cy="5193572"/>
          </a:xfrm>
          <a:prstGeom prst="rect">
            <a:avLst/>
          </a:prstGeom>
        </p:spPr>
      </p:pic>
      <p:grpSp>
        <p:nvGrpSpPr>
          <p:cNvPr id="10" name="Group 10"/>
          <p:cNvGrpSpPr/>
          <p:nvPr/>
        </p:nvGrpSpPr>
        <p:grpSpPr>
          <a:xfrm>
            <a:off x="514350" y="6242668"/>
            <a:ext cx="17259300" cy="2230713"/>
            <a:chOff x="0" y="0"/>
            <a:chExt cx="4545659" cy="587513"/>
          </a:xfrm>
        </p:grpSpPr>
        <p:sp>
          <p:nvSpPr>
            <p:cNvPr id="11" name="Freeform 11"/>
            <p:cNvSpPr/>
            <p:nvPr/>
          </p:nvSpPr>
          <p:spPr>
            <a:xfrm>
              <a:off x="0" y="0"/>
              <a:ext cx="4545659" cy="587513"/>
            </a:xfrm>
            <a:custGeom>
              <a:avLst/>
              <a:gdLst/>
              <a:ahLst/>
              <a:cxnLst/>
              <a:rect l="l" t="t" r="r" b="b"/>
              <a:pathLst>
                <a:path w="4545659" h="587513">
                  <a:moveTo>
                    <a:pt x="17943" y="0"/>
                  </a:moveTo>
                  <a:lnTo>
                    <a:pt x="4527717" y="0"/>
                  </a:lnTo>
                  <a:cubicBezTo>
                    <a:pt x="4532475" y="0"/>
                    <a:pt x="4537039" y="1890"/>
                    <a:pt x="4540404" y="5255"/>
                  </a:cubicBezTo>
                  <a:cubicBezTo>
                    <a:pt x="4543769" y="8620"/>
                    <a:pt x="4545659" y="13184"/>
                    <a:pt x="4545659" y="17943"/>
                  </a:cubicBezTo>
                  <a:lnTo>
                    <a:pt x="4545659" y="569570"/>
                  </a:lnTo>
                  <a:cubicBezTo>
                    <a:pt x="4545659" y="574329"/>
                    <a:pt x="4543769" y="578893"/>
                    <a:pt x="4540404" y="582258"/>
                  </a:cubicBezTo>
                  <a:cubicBezTo>
                    <a:pt x="4537039" y="585622"/>
                    <a:pt x="4532475" y="587513"/>
                    <a:pt x="4527717" y="587513"/>
                  </a:cubicBezTo>
                  <a:lnTo>
                    <a:pt x="17943" y="587513"/>
                  </a:lnTo>
                  <a:cubicBezTo>
                    <a:pt x="13184" y="587513"/>
                    <a:pt x="8620" y="585622"/>
                    <a:pt x="5255" y="582258"/>
                  </a:cubicBezTo>
                  <a:cubicBezTo>
                    <a:pt x="1890" y="578893"/>
                    <a:pt x="0" y="574329"/>
                    <a:pt x="0" y="569570"/>
                  </a:cubicBezTo>
                  <a:lnTo>
                    <a:pt x="0" y="17943"/>
                  </a:lnTo>
                  <a:cubicBezTo>
                    <a:pt x="0" y="13184"/>
                    <a:pt x="1890" y="8620"/>
                    <a:pt x="5255" y="5255"/>
                  </a:cubicBezTo>
                  <a:cubicBezTo>
                    <a:pt x="8620" y="1890"/>
                    <a:pt x="13184" y="0"/>
                    <a:pt x="17943" y="0"/>
                  </a:cubicBezTo>
                  <a:close/>
                </a:path>
              </a:pathLst>
            </a:custGeom>
            <a:solidFill>
              <a:srgbClr val="FFFFFF">
                <a:alpha val="56863"/>
              </a:srgbClr>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13" name="Picture 13">
            <a:hlinkClick r:id="" action="ppaction://hlinkshowjump?jump=endshow"/>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7027045" y="200003"/>
            <a:ext cx="837728" cy="830112"/>
          </a:xfrm>
          <a:prstGeom prst="rect">
            <a:avLst/>
          </a:prstGeom>
        </p:spPr>
      </p:pic>
      <p:grpSp>
        <p:nvGrpSpPr>
          <p:cNvPr id="14" name="Group 14"/>
          <p:cNvGrpSpPr/>
          <p:nvPr/>
        </p:nvGrpSpPr>
        <p:grpSpPr>
          <a:xfrm>
            <a:off x="15920877" y="200003"/>
            <a:ext cx="916883" cy="916883"/>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6A542"/>
            </a:solidFill>
          </p:spPr>
        </p:sp>
        <p:sp>
          <p:nvSpPr>
            <p:cNvPr id="16" name="TextBox 16"/>
            <p:cNvSpPr txBox="1"/>
            <p:nvPr/>
          </p:nvSpPr>
          <p:spPr>
            <a:xfrm>
              <a:off x="76200" y="104775"/>
              <a:ext cx="660400" cy="631825"/>
            </a:xfrm>
            <a:prstGeom prst="rect">
              <a:avLst/>
            </a:prstGeom>
          </p:spPr>
          <p:txBody>
            <a:bodyPr lIns="50800" tIns="50800" rIns="50800" bIns="50800" rtlCol="0" anchor="ctr"/>
            <a:lstStyle/>
            <a:p>
              <a:pPr algn="ctr">
                <a:lnSpc>
                  <a:spcPts val="1986"/>
                </a:lnSpc>
              </a:pPr>
              <a:endParaRPr/>
            </a:p>
          </p:txBody>
        </p:sp>
      </p:grpSp>
      <p:pic>
        <p:nvPicPr>
          <p:cNvPr id="17" name="Picture 17"/>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16054703" y="272021"/>
            <a:ext cx="621756" cy="686076"/>
          </a:xfrm>
          <a:prstGeom prst="rect">
            <a:avLst/>
          </a:prstGeom>
        </p:spPr>
      </p:pic>
      <p:pic>
        <p:nvPicPr>
          <p:cNvPr id="18" name="Picture 18"/>
          <p:cNvPicPr>
            <a:picLocks noChangeAspect="1"/>
          </p:cNvPicPr>
          <p:nvPr/>
        </p:nvPicPr>
        <p:blipFill>
          <a:blip r:embed="rId13"/>
          <a:srcRect/>
          <a:stretch>
            <a:fillRect/>
          </a:stretch>
        </p:blipFill>
        <p:spPr>
          <a:xfrm>
            <a:off x="6139866" y="1892425"/>
            <a:ext cx="6008268" cy="4252389"/>
          </a:xfrm>
          <a:prstGeom prst="rect">
            <a:avLst/>
          </a:prstGeom>
        </p:spPr>
      </p:pic>
      <p:pic>
        <p:nvPicPr>
          <p:cNvPr id="19" name="Picture 19"/>
          <p:cNvPicPr>
            <a:picLocks noChangeAspect="1"/>
          </p:cNvPicPr>
          <p:nvPr/>
        </p:nvPicPr>
        <p:blipFill>
          <a:blip r:embed="rId13"/>
          <a:srcRect t="88780" r="82160"/>
          <a:stretch>
            <a:fillRect/>
          </a:stretch>
        </p:blipFill>
        <p:spPr>
          <a:xfrm>
            <a:off x="11210364" y="5777888"/>
            <a:ext cx="814637" cy="362609"/>
          </a:xfrm>
          <a:prstGeom prst="rect">
            <a:avLst/>
          </a:prstGeom>
        </p:spPr>
      </p:pic>
      <p:sp>
        <p:nvSpPr>
          <p:cNvPr id="20" name="TextBox 20"/>
          <p:cNvSpPr txBox="1"/>
          <p:nvPr/>
        </p:nvSpPr>
        <p:spPr>
          <a:xfrm>
            <a:off x="1563208" y="7152942"/>
            <a:ext cx="16210442" cy="1298575"/>
          </a:xfrm>
          <a:prstGeom prst="rect">
            <a:avLst/>
          </a:prstGeom>
        </p:spPr>
        <p:txBody>
          <a:bodyPr lIns="0" tIns="0" rIns="0" bIns="0" rtlCol="0" anchor="t">
            <a:spAutoFit/>
          </a:bodyPr>
          <a:lstStyle/>
          <a:p>
            <a:pPr algn="ctr">
              <a:lnSpc>
                <a:spcPts val="3499"/>
              </a:lnSpc>
            </a:pPr>
            <a:r>
              <a:rPr lang="en-US" sz="2499">
                <a:solidFill>
                  <a:srgbClr val="026635"/>
                </a:solidFill>
                <a:latin typeface="Sniglet"/>
              </a:rPr>
              <a:t>Pada saat bunga mekar, diameternya dapat mencapai 70 hingga 110 cm dengan tinggi mencapai 50 cm. </a:t>
            </a:r>
          </a:p>
          <a:p>
            <a:pPr marL="0" lvl="0" indent="0" algn="ctr">
              <a:lnSpc>
                <a:spcPts val="3499"/>
              </a:lnSpc>
              <a:spcBef>
                <a:spcPct val="0"/>
              </a:spcBef>
            </a:pPr>
            <a:r>
              <a:rPr lang="en-US" sz="2499">
                <a:solidFill>
                  <a:srgbClr val="026635"/>
                </a:solidFill>
                <a:latin typeface="Sniglet"/>
              </a:rPr>
              <a:t>Masa pertumbuhan bunga dapat memakan waktu sampai 9 bulan dan masa mekar sekitar 5-7 hari, kemudian bunga raflesia akan layu dan mati</a:t>
            </a:r>
          </a:p>
        </p:txBody>
      </p:sp>
      <p:sp>
        <p:nvSpPr>
          <p:cNvPr id="21" name="TextBox 21"/>
          <p:cNvSpPr txBox="1"/>
          <p:nvPr/>
        </p:nvSpPr>
        <p:spPr>
          <a:xfrm>
            <a:off x="862249" y="6367094"/>
            <a:ext cx="16583660" cy="860425"/>
          </a:xfrm>
          <a:prstGeom prst="rect">
            <a:avLst/>
          </a:prstGeom>
        </p:spPr>
        <p:txBody>
          <a:bodyPr lIns="0" tIns="0" rIns="0" bIns="0" rtlCol="0" anchor="t">
            <a:spAutoFit/>
          </a:bodyPr>
          <a:lstStyle/>
          <a:p>
            <a:pPr marL="0" lvl="0" indent="0" algn="ctr">
              <a:lnSpc>
                <a:spcPts val="3499"/>
              </a:lnSpc>
              <a:spcBef>
                <a:spcPct val="0"/>
              </a:spcBef>
            </a:pPr>
            <a:r>
              <a:rPr lang="en-US" sz="2499">
                <a:solidFill>
                  <a:srgbClr val="EF7D3F"/>
                </a:solidFill>
                <a:latin typeface="Sniglet"/>
              </a:rPr>
              <a:t>Adapun struktur atau anatomi tumbuhan pada Rafflesia tidak lengkap. Organ tubuh dari Rafflesia hanya berbentuk bunga yang mekar atau kuncup saja. Rafflesia tidak memiliki bagian daun, batang, dan akar.</a:t>
            </a:r>
          </a:p>
        </p:txBody>
      </p:sp>
      <p:pic>
        <p:nvPicPr>
          <p:cNvPr id="22" name="Picture 22"/>
          <p:cNvPicPr>
            <a:picLocks noChangeAspect="1"/>
          </p:cNvPicPr>
          <p:nvPr/>
        </p:nvPicPr>
        <p:blipFill>
          <a:blip r:embed="rId14"/>
          <a:srcRect t="11503"/>
          <a:stretch>
            <a:fillRect/>
          </a:stretch>
        </p:blipFill>
        <p:spPr>
          <a:xfrm rot="-519232">
            <a:off x="13682498" y="1255151"/>
            <a:ext cx="1960753" cy="1624576"/>
          </a:xfrm>
          <a:prstGeom prst="rect">
            <a:avLst/>
          </a:prstGeom>
        </p:spPr>
      </p:pic>
      <p:sp>
        <p:nvSpPr>
          <p:cNvPr id="23" name="TextBox 23"/>
          <p:cNvSpPr txBox="1"/>
          <p:nvPr/>
        </p:nvSpPr>
        <p:spPr>
          <a:xfrm>
            <a:off x="3043582" y="384175"/>
            <a:ext cx="12200836" cy="1479551"/>
          </a:xfrm>
          <a:prstGeom prst="rect">
            <a:avLst/>
          </a:prstGeom>
        </p:spPr>
        <p:txBody>
          <a:bodyPr lIns="0" tIns="0" rIns="0" bIns="0" rtlCol="0" anchor="t">
            <a:spAutoFit/>
          </a:bodyPr>
          <a:lstStyle/>
          <a:p>
            <a:pPr algn="ctr">
              <a:lnSpc>
                <a:spcPts val="11000"/>
              </a:lnSpc>
            </a:pPr>
            <a:r>
              <a:rPr lang="en-US" sz="11000">
                <a:solidFill>
                  <a:srgbClr val="414343"/>
                </a:solidFill>
                <a:latin typeface="Londrina Solid Regular"/>
              </a:rPr>
              <a:t>MORFOLOGI BUNGA</a:t>
            </a:r>
          </a:p>
        </p:txBody>
      </p:sp>
      <p:pic>
        <p:nvPicPr>
          <p:cNvPr id="24" name="Picture 24">
            <a:hlinkClick r:id="rId15" action="ppaction://hlinksldjump"/>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a:fillRect/>
          </a:stretch>
        </p:blipFill>
        <p:spPr>
          <a:xfrm>
            <a:off x="8517420" y="8682931"/>
            <a:ext cx="1254844" cy="1254844"/>
          </a:xfrm>
          <a:prstGeom prst="rect">
            <a:avLst/>
          </a:prstGeom>
        </p:spPr>
      </p:pic>
      <p:pic>
        <p:nvPicPr>
          <p:cNvPr id="25" name="Picture 25">
            <a:hlinkClick r:id="" action="ppaction://hlinkshowjump?jump=nextslide"/>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10326550" y="8743510"/>
            <a:ext cx="1392276" cy="1244347"/>
          </a:xfrm>
          <a:prstGeom prst="rect">
            <a:avLst/>
          </a:prstGeom>
        </p:spPr>
      </p:pic>
      <p:pic>
        <p:nvPicPr>
          <p:cNvPr id="26" name="Picture 26">
            <a:hlinkClick r:id="" action="ppaction://hlinkshowjump?jump=previousslide"/>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flipH="1">
            <a:off x="6559319" y="8743510"/>
            <a:ext cx="1392276" cy="1244347"/>
          </a:xfrm>
          <a:prstGeom prst="rect">
            <a:avLst/>
          </a:prstGeom>
        </p:spPr>
      </p:pic>
      <p:pic>
        <p:nvPicPr>
          <p:cNvPr id="27" name="Picture 27"/>
          <p:cNvPicPr>
            <a:picLocks noChangeAspect="1"/>
          </p:cNvPicPr>
          <p:nvPr/>
        </p:nvPicPr>
        <p:blipFill>
          <a:blip r:embed="rId20"/>
          <a:srcRect l="33872" r="47263" b="28955"/>
          <a:stretch>
            <a:fillRect/>
          </a:stretch>
        </p:blipFill>
        <p:spPr>
          <a:xfrm>
            <a:off x="12025001" y="293809"/>
            <a:ext cx="2682452" cy="5846688"/>
          </a:xfrm>
          <a:prstGeom prst="rect">
            <a:avLst/>
          </a:prstGeom>
        </p:spPr>
      </p:pic>
      <p:pic>
        <p:nvPicPr>
          <p:cNvPr id="28" name="Picture 28"/>
          <p:cNvPicPr>
            <a:picLocks noChangeAspect="1"/>
          </p:cNvPicPr>
          <p:nvPr/>
        </p:nvPicPr>
        <p:blipFill>
          <a:blip r:embed="rId21"/>
          <a:srcRect l="33872" t="16143" r="47263" b="28955"/>
          <a:stretch>
            <a:fillRect/>
          </a:stretch>
        </p:blipFill>
        <p:spPr>
          <a:xfrm rot="1610757">
            <a:off x="3824506" y="2633795"/>
            <a:ext cx="2392306" cy="4029469"/>
          </a:xfrm>
          <a:prstGeom prst="rect">
            <a:avLst/>
          </a:prstGeom>
        </p:spPr>
      </p:pic>
      <p:pic>
        <p:nvPicPr>
          <p:cNvPr id="29" name="Picture 29"/>
          <p:cNvPicPr>
            <a:picLocks noChangeAspect="1"/>
          </p:cNvPicPr>
          <p:nvPr/>
        </p:nvPicPr>
        <p:blipFill>
          <a:blip r:embed="rId21"/>
          <a:srcRect l="33872" t="38921" r="47249" b="36928"/>
          <a:stretch>
            <a:fillRect/>
          </a:stretch>
        </p:blipFill>
        <p:spPr>
          <a:xfrm rot="916528">
            <a:off x="2627116" y="184246"/>
            <a:ext cx="1552836" cy="1149697"/>
          </a:xfrm>
          <a:prstGeom prst="rect">
            <a:avLst/>
          </a:prstGeom>
        </p:spPr>
      </p:pic>
      <p:pic>
        <p:nvPicPr>
          <p:cNvPr id="30" name="Picture 30"/>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2994882" y="8578156"/>
            <a:ext cx="6768874" cy="5193572"/>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307</Words>
  <Application>Microsoft Office PowerPoint</Application>
  <PresentationFormat>Custom</PresentationFormat>
  <Paragraphs>49</Paragraphs>
  <Slides>12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Sniglet</vt:lpstr>
      <vt:lpstr>Gagalin</vt:lpstr>
      <vt:lpstr>Londrina Solid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Teknologi Teknologi Digital dalam Pendidikan Gelap Sederhana Hitam Kuning</dc:title>
  <cp:lastModifiedBy>Acer</cp:lastModifiedBy>
  <cp:revision>11</cp:revision>
  <dcterms:created xsi:type="dcterms:W3CDTF">2006-08-16T00:00:00Z</dcterms:created>
  <dcterms:modified xsi:type="dcterms:W3CDTF">2022-12-19T11:19:51Z</dcterms:modified>
  <dc:identifier>DAFU9qrI3Ew</dc:identifier>
</cp:coreProperties>
</file>